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8" autoAdjust="0"/>
    <p:restoredTop sz="56964" autoAdjust="0"/>
  </p:normalViewPr>
  <p:slideViewPr>
    <p:cSldViewPr snapToGrid="0">
      <p:cViewPr varScale="1">
        <p:scale>
          <a:sx n="51" d="100"/>
          <a:sy n="51" d="100"/>
        </p:scale>
        <p:origin x="2528" y="192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NEW CECED PowerPoint Design Template</Template>
  <TotalTime>392</TotalTime>
  <Words>687</Words>
  <Application>Microsoft Macintosh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Baltic WEEE Workshop Taking on the e-waste challenge in the Baltics </vt:lpstr>
      <vt:lpstr>About CECED</vt:lpstr>
      <vt:lpstr>CECED </vt:lpstr>
      <vt:lpstr>History</vt:lpstr>
      <vt:lpstr>Facts &amp; Figures</vt:lpstr>
      <vt:lpstr>Product Scope</vt:lpstr>
      <vt:lpstr>PowerPoint Presentation</vt:lpstr>
      <vt:lpstr>Direct Members</vt:lpstr>
      <vt:lpstr>National Associations (NA)</vt:lpstr>
      <vt:lpstr>Proper Treatment of WEEE</vt:lpstr>
      <vt:lpstr>Key issues of WEEE II transposition</vt:lpstr>
      <vt:lpstr>Key issues of WEEE II transposition</vt:lpstr>
      <vt:lpstr>Why are WEEE Standards important?</vt:lpstr>
      <vt:lpstr>Why are WEEE Standards important?</vt:lpstr>
      <vt:lpstr>We are almost there</vt:lpstr>
      <vt:lpstr>We are almost there</vt:lpstr>
      <vt:lpstr>Last Step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 WEEE Workshop Taking on the e-waste challenge in the Baltics </dc:title>
  <dc:creator>Marta Yuste</dc:creator>
  <cp:lastModifiedBy>Marta Yuste</cp:lastModifiedBy>
  <cp:revision>37</cp:revision>
  <dcterms:created xsi:type="dcterms:W3CDTF">2015-09-24T17:39:30Z</dcterms:created>
  <dcterms:modified xsi:type="dcterms:W3CDTF">2015-09-30T21:01:02Z</dcterms:modified>
</cp:coreProperties>
</file>