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60" r:id="rId5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074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8C4A420-D3A5-41B8-AC1A-4E5F0447A747}" type="slidenum">
              <a:t>‹Nr.›</a:t>
            </a:fld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36777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de-DE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de-DE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3C5F3E0-3B15-41A6-9CF6-B30B1A83750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55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DE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B9F66F-4595-4875-85A2-302341DD55E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2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278CC2-D332-440D-A9AA-77B3FE7C467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1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70B6A4-6CFE-4A71-A996-A16E0AAAC8D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72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94460D-01D8-4C00-BE04-3911ACBB095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8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08C4AD-D5F4-4B3D-9B07-7DF3A4513D1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0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3BF00E-FF1F-4166-84CB-65C8BAFAB5D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35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F46119-7FA8-450D-BAB3-0D9F5D03BE0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D058A0-AFF9-471B-93FF-20AE2656AC9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69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54C759-C2C9-4498-BED4-8762342A53A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91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6A4470-CC92-4777-8C6F-8CF5077E50B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99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405B57-D732-40D2-B6CF-04C3F6BF965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62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de-DE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de-DE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de-DE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F9E1843-504A-40C6-BC76-54B104EFA291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de-DE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de-DE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62280" y="251446"/>
            <a:ext cx="10079640" cy="66645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0" y="755501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Suspicion cases of illegal waste shipments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7992640" y="76071"/>
            <a:ext cx="164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Search section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145040" y="2485434"/>
            <a:ext cx="164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T</a:t>
            </a:r>
            <a:r>
              <a:rPr lang="en-GB" dirty="0" smtClean="0">
                <a:solidFill>
                  <a:schemeClr val="tx2"/>
                </a:solidFill>
              </a:rPr>
              <a:t>able of search results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136656" y="4933706"/>
            <a:ext cx="164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Form to enter suspicion cases 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851" y="-24565"/>
            <a:ext cx="5770773" cy="754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9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7" y="1043533"/>
            <a:ext cx="893722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8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79016" y="1041726"/>
            <a:ext cx="7431898" cy="527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5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Benutzerdefiniert</PresentationFormat>
  <Paragraphs>4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Standard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</dc:creator>
  <cp:lastModifiedBy>Klaus</cp:lastModifiedBy>
  <cp:revision>6</cp:revision>
  <dcterms:created xsi:type="dcterms:W3CDTF">2015-09-20T10:41:26Z</dcterms:created>
  <dcterms:modified xsi:type="dcterms:W3CDTF">2015-10-01T07:39:21Z</dcterms:modified>
</cp:coreProperties>
</file>