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35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285</Words>
  <Application>Microsoft Office PowerPoint</Application>
  <PresentationFormat>Bildspel på skärmen (4:3)</PresentationFormat>
  <Paragraphs>52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0" baseType="lpstr">
      <vt:lpstr>Default</vt:lpstr>
      <vt:lpstr>EPR  25 years of development</vt:lpstr>
      <vt:lpstr>1990 – Extended Producer Responsibility</vt:lpstr>
      <vt:lpstr>Why EPR?</vt:lpstr>
      <vt:lpstr>EPR for complex products</vt:lpstr>
      <vt:lpstr>Successes in implementation</vt:lpstr>
      <vt:lpstr>Individual Producer Responsibility</vt:lpstr>
      <vt:lpstr>Transfer of problems</vt:lpstr>
      <vt:lpstr>Problems in implementation</vt:lpstr>
      <vt:lpstr>So …</vt:lpstr>
    </vt:vector>
  </TitlesOfParts>
  <Company>LU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Thomas Lindhqvist</dc:creator>
  <cp:lastModifiedBy>Thomas Lindhqvist</cp:lastModifiedBy>
  <cp:revision>36</cp:revision>
  <dcterms:created xsi:type="dcterms:W3CDTF">2015-05-18T08:25:30Z</dcterms:created>
  <dcterms:modified xsi:type="dcterms:W3CDTF">2015-09-30T16:39:05Z</dcterms:modified>
</cp:coreProperties>
</file>