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206"/>
    <a:srgbClr val="F2FCF4"/>
    <a:srgbClr val="7F5D07"/>
    <a:srgbClr val="574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00" autoAdjust="0"/>
    <p:restoredTop sz="90764" autoAdjust="0"/>
  </p:normalViewPr>
  <p:slideViewPr>
    <p:cSldViewPr snapToGrid="0" snapToObjects="1">
      <p:cViewPr>
        <p:scale>
          <a:sx n="80" d="100"/>
          <a:sy n="80" d="100"/>
        </p:scale>
        <p:origin x="-1062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96231786611802E-2"/>
          <c:y val="4.4349880319313403E-2"/>
          <c:w val="0.90677596463638799"/>
          <c:h val="0.89377669204091903"/>
        </c:manualLayout>
      </c:layout>
      <c:lineChart>
        <c:grouping val="standard"/>
        <c:varyColors val="0"/>
        <c:ser>
          <c:idx val="0"/>
          <c:order val="0"/>
          <c:tx>
            <c:strRef>
              <c:f>'Figura 13'!$C$3</c:f>
              <c:strCache>
                <c:ptCount val="1"/>
                <c:pt idx="0">
                  <c:v>102 Dish-Washers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2018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2025</c:v>
                </c:pt>
                <c:pt idx="53">
                  <c:v>2025</c:v>
                </c:pt>
                <c:pt idx="54">
                  <c:v>2025</c:v>
                </c:pt>
                <c:pt idx="55">
                  <c:v>2025</c:v>
                </c:pt>
                <c:pt idx="56">
                  <c:v>2026</c:v>
                </c:pt>
                <c:pt idx="57">
                  <c:v>2026</c:v>
                </c:pt>
                <c:pt idx="58">
                  <c:v>2026</c:v>
                </c:pt>
                <c:pt idx="59">
                  <c:v>2026</c:v>
                </c:pt>
                <c:pt idx="60">
                  <c:v>2027</c:v>
                </c:pt>
                <c:pt idx="61">
                  <c:v>2027</c:v>
                </c:pt>
                <c:pt idx="62">
                  <c:v>2027</c:v>
                </c:pt>
                <c:pt idx="63">
                  <c:v>2027</c:v>
                </c:pt>
                <c:pt idx="64">
                  <c:v>2028</c:v>
                </c:pt>
                <c:pt idx="65">
                  <c:v>2028</c:v>
                </c:pt>
                <c:pt idx="66">
                  <c:v>2028</c:v>
                </c:pt>
                <c:pt idx="67">
                  <c:v>2028</c:v>
                </c:pt>
                <c:pt idx="68">
                  <c:v>2029</c:v>
                </c:pt>
                <c:pt idx="69">
                  <c:v>2029</c:v>
                </c:pt>
                <c:pt idx="70">
                  <c:v>2029</c:v>
                </c:pt>
                <c:pt idx="71">
                  <c:v>2029</c:v>
                </c:pt>
                <c:pt idx="72">
                  <c:v>2030</c:v>
                </c:pt>
                <c:pt idx="73">
                  <c:v>2030</c:v>
                </c:pt>
                <c:pt idx="74">
                  <c:v>2030</c:v>
                </c:pt>
                <c:pt idx="75">
                  <c:v>2030</c:v>
                </c:pt>
                <c:pt idx="76">
                  <c:v>2031</c:v>
                </c:pt>
                <c:pt idx="77">
                  <c:v>2031</c:v>
                </c:pt>
                <c:pt idx="78">
                  <c:v>2031</c:v>
                </c:pt>
                <c:pt idx="79">
                  <c:v>2031</c:v>
                </c:pt>
                <c:pt idx="80">
                  <c:v>2032</c:v>
                </c:pt>
                <c:pt idx="81">
                  <c:v>2032</c:v>
                </c:pt>
                <c:pt idx="82">
                  <c:v>2032</c:v>
                </c:pt>
                <c:pt idx="83">
                  <c:v>2032</c:v>
                </c:pt>
                <c:pt idx="84">
                  <c:v>2033</c:v>
                </c:pt>
                <c:pt idx="85">
                  <c:v>2033</c:v>
                </c:pt>
                <c:pt idx="86">
                  <c:v>2033</c:v>
                </c:pt>
                <c:pt idx="87">
                  <c:v>2033</c:v>
                </c:pt>
                <c:pt idx="88">
                  <c:v>2034</c:v>
                </c:pt>
                <c:pt idx="89">
                  <c:v>2034</c:v>
                </c:pt>
                <c:pt idx="90">
                  <c:v>2034</c:v>
                </c:pt>
                <c:pt idx="91">
                  <c:v>2034</c:v>
                </c:pt>
                <c:pt idx="92">
                  <c:v>2035</c:v>
                </c:pt>
                <c:pt idx="93">
                  <c:v>2035</c:v>
                </c:pt>
                <c:pt idx="94">
                  <c:v>2035</c:v>
                </c:pt>
                <c:pt idx="95">
                  <c:v>2035</c:v>
                </c:pt>
                <c:pt idx="96">
                  <c:v>2036</c:v>
                </c:pt>
                <c:pt idx="97">
                  <c:v>2036</c:v>
                </c:pt>
                <c:pt idx="98">
                  <c:v>2036</c:v>
                </c:pt>
                <c:pt idx="99">
                  <c:v>2036</c:v>
                </c:pt>
                <c:pt idx="100">
                  <c:v>2037</c:v>
                </c:pt>
                <c:pt idx="101">
                  <c:v>2037</c:v>
                </c:pt>
                <c:pt idx="102">
                  <c:v>2037</c:v>
                </c:pt>
                <c:pt idx="103">
                  <c:v>2037</c:v>
                </c:pt>
                <c:pt idx="104">
                  <c:v>2038</c:v>
                </c:pt>
              </c:numCache>
            </c:numRef>
          </c:cat>
          <c:val>
            <c:numRef>
              <c:f>'Figura 13'!$C$4:$C$108</c:f>
              <c:numCache>
                <c:formatCode>0.00%</c:formatCode>
                <c:ptCount val="105"/>
                <c:pt idx="0">
                  <c:v>4.8042737325282598E-3</c:v>
                </c:pt>
                <c:pt idx="1">
                  <c:v>1.57626041659512E-2</c:v>
                </c:pt>
                <c:pt idx="2">
                  <c:v>2.02779354384846E-2</c:v>
                </c:pt>
                <c:pt idx="3">
                  <c:v>2.34299976086236E-2</c:v>
                </c:pt>
                <c:pt idx="4">
                  <c:v>2.5898423932041E-2</c:v>
                </c:pt>
                <c:pt idx="5">
                  <c:v>2.79342612998758E-2</c:v>
                </c:pt>
                <c:pt idx="6">
                  <c:v>2.9662668518807202E-2</c:v>
                </c:pt>
                <c:pt idx="7">
                  <c:v>3.1156640125449001E-2</c:v>
                </c:pt>
                <c:pt idx="8">
                  <c:v>3.24631770161634E-2</c:v>
                </c:pt>
                <c:pt idx="9">
                  <c:v>3.3614701876701701E-2</c:v>
                </c:pt>
                <c:pt idx="10">
                  <c:v>3.4634752670151397E-2</c:v>
                </c:pt>
                <c:pt idx="11">
                  <c:v>3.5541106266401001E-2</c:v>
                </c:pt>
                <c:pt idx="12">
                  <c:v>3.6347619525671698E-2</c:v>
                </c:pt>
                <c:pt idx="13">
                  <c:v>3.70653770150388E-2</c:v>
                </c:pt>
                <c:pt idx="14">
                  <c:v>3.7703439518225398E-2</c:v>
                </c:pt>
                <c:pt idx="15">
                  <c:v>3.8269350678710401E-2</c:v>
                </c:pt>
                <c:pt idx="16">
                  <c:v>3.8769490787570103E-2</c:v>
                </c:pt>
                <c:pt idx="17">
                  <c:v>3.9209330474919098E-2</c:v>
                </c:pt>
                <c:pt idx="18">
                  <c:v>3.9593616833234598E-2</c:v>
                </c:pt>
                <c:pt idx="19">
                  <c:v>3.9926512716984497E-2</c:v>
                </c:pt>
                <c:pt idx="20">
                  <c:v>4.02117028415016E-2</c:v>
                </c:pt>
                <c:pt idx="21">
                  <c:v>4.0452475860035197E-2</c:v>
                </c:pt>
                <c:pt idx="22">
                  <c:v>4.0651788745551101E-2</c:v>
                </c:pt>
                <c:pt idx="23">
                  <c:v>4.08123179268393E-2</c:v>
                </c:pt>
                <c:pt idx="24">
                  <c:v>4.0936500365538003E-2</c:v>
                </c:pt>
                <c:pt idx="25">
                  <c:v>4.1026566893742497E-2</c:v>
                </c:pt>
                <c:pt idx="26">
                  <c:v>4.1084569525946101E-2</c:v>
                </c:pt>
                <c:pt idx="27">
                  <c:v>4.1112404028562199E-2</c:v>
                </c:pt>
                <c:pt idx="28">
                  <c:v>4.1111828719824502E-2</c:v>
                </c:pt>
                <c:pt idx="29">
                  <c:v>4.10844802458879E-2</c:v>
                </c:pt>
                <c:pt idx="30">
                  <c:v>4.10318869109184E-2</c:v>
                </c:pt>
                <c:pt idx="31">
                  <c:v>4.0955480013103798E-2</c:v>
                </c:pt>
                <c:pt idx="32">
                  <c:v>4.0856603543234803E-2</c:v>
                </c:pt>
                <c:pt idx="33">
                  <c:v>4.0736522529654803E-2</c:v>
                </c:pt>
                <c:pt idx="34">
                  <c:v>4.0596430257148798E-2</c:v>
                </c:pt>
                <c:pt idx="35">
                  <c:v>4.0437454543571297E-2</c:v>
                </c:pt>
                <c:pt idx="36">
                  <c:v>4.0260663223666601E-2</c:v>
                </c:pt>
                <c:pt idx="37">
                  <c:v>4.0067068962370903E-2</c:v>
                </c:pt>
                <c:pt idx="38">
                  <c:v>3.9857633498256301E-2</c:v>
                </c:pt>
                <c:pt idx="39">
                  <c:v>3.9633271400433302E-2</c:v>
                </c:pt>
                <c:pt idx="40">
                  <c:v>3.9394853408237798E-2</c:v>
                </c:pt>
                <c:pt idx="41">
                  <c:v>3.9143209411671397E-2</c:v>
                </c:pt>
                <c:pt idx="42">
                  <c:v>3.8879131121295998E-2</c:v>
                </c:pt>
                <c:pt idx="43">
                  <c:v>3.8603374468679098E-2</c:v>
                </c:pt>
                <c:pt idx="44">
                  <c:v>3.83166617722102E-2</c:v>
                </c:pt>
                <c:pt idx="45">
                  <c:v>3.8019683697917701E-2</c:v>
                </c:pt>
                <c:pt idx="46">
                  <c:v>3.77131010405823E-2</c:v>
                </c:pt>
                <c:pt idx="47">
                  <c:v>3.7397546346830797E-2</c:v>
                </c:pt>
                <c:pt idx="48">
                  <c:v>3.7073625398855198E-2</c:v>
                </c:pt>
                <c:pt idx="49">
                  <c:v>3.6741918574843102E-2</c:v>
                </c:pt>
                <c:pt idx="50">
                  <c:v>3.6402982100041198E-2</c:v>
                </c:pt>
                <c:pt idx="51">
                  <c:v>3.6057349200535597E-2</c:v>
                </c:pt>
                <c:pt idx="52">
                  <c:v>3.5705531170266099E-2</c:v>
                </c:pt>
                <c:pt idx="53">
                  <c:v>3.5348018360454002E-2</c:v>
                </c:pt>
                <c:pt idx="54">
                  <c:v>3.4985281099476698E-2</c:v>
                </c:pt>
                <c:pt idx="55">
                  <c:v>3.4617770550235197E-2</c:v>
                </c:pt>
                <c:pt idx="56">
                  <c:v>3.4245919511209102E-2</c:v>
                </c:pt>
                <c:pt idx="57">
                  <c:v>3.3870143166659698E-2</c:v>
                </c:pt>
                <c:pt idx="58">
                  <c:v>3.3490839790804097E-2</c:v>
                </c:pt>
                <c:pt idx="59">
                  <c:v>3.31083914102277E-2</c:v>
                </c:pt>
                <c:pt idx="60">
                  <c:v>3.2723164428320503E-2</c:v>
                </c:pt>
                <c:pt idx="61">
                  <c:v>3.2335510215102399E-2</c:v>
                </c:pt>
                <c:pt idx="62">
                  <c:v>3.19457656654299E-2</c:v>
                </c:pt>
                <c:pt idx="63">
                  <c:v>3.1554253728258298E-2</c:v>
                </c:pt>
                <c:pt idx="64">
                  <c:v>3.11612839093438E-2</c:v>
                </c:pt>
                <c:pt idx="65">
                  <c:v>3.0767152749524199E-2</c:v>
                </c:pt>
                <c:pt idx="66">
                  <c:v>3.0372144280491401E-2</c:v>
                </c:pt>
                <c:pt idx="67">
                  <c:v>2.99765304597794E-2</c:v>
                </c:pt>
                <c:pt idx="68">
                  <c:v>2.9580571586511999E-2</c:v>
                </c:pt>
                <c:pt idx="69">
                  <c:v>2.91845166993067E-2</c:v>
                </c:pt>
                <c:pt idx="70">
                  <c:v>2.8788603957593001E-2</c:v>
                </c:pt>
                <c:pt idx="71">
                  <c:v>2.8393061007480999E-2</c:v>
                </c:pt>
                <c:pt idx="72">
                  <c:v>2.7998105333211301E-2</c:v>
                </c:pt>
                <c:pt idx="73">
                  <c:v>2.7603944595117801E-2</c:v>
                </c:pt>
                <c:pt idx="74">
                  <c:v>2.72107769549517E-2</c:v>
                </c:pt>
                <c:pt idx="75">
                  <c:v>2.6818791389336599E-2</c:v>
                </c:pt>
                <c:pt idx="76">
                  <c:v>2.64281679920556E-2</c:v>
                </c:pt>
                <c:pt idx="77">
                  <c:v>2.60390782658112E-2</c:v>
                </c:pt>
                <c:pt idx="78">
                  <c:v>2.5651685404040499E-2</c:v>
                </c:pt>
                <c:pt idx="79">
                  <c:v>2.52661445633224E-2</c:v>
                </c:pt>
                <c:pt idx="80">
                  <c:v>2.4882603126864099E-2</c:v>
                </c:pt>
                <c:pt idx="81">
                  <c:v>2.4501200959517501E-2</c:v>
                </c:pt>
                <c:pt idx="82">
                  <c:v>2.41220706547377E-2</c:v>
                </c:pt>
                <c:pt idx="83">
                  <c:v>2.3745337773863801E-2</c:v>
                </c:pt>
                <c:pt idx="84">
                  <c:v>2.3371121078071998E-2</c:v>
                </c:pt>
                <c:pt idx="85">
                  <c:v>2.29995327533246E-2</c:v>
                </c:pt>
                <c:pt idx="86">
                  <c:v>2.26306786286136E-2</c:v>
                </c:pt>
                <c:pt idx="87">
                  <c:v>2.2264658387777001E-2</c:v>
                </c:pt>
                <c:pt idx="88">
                  <c:v>2.1901565775143302E-2</c:v>
                </c:pt>
                <c:pt idx="89">
                  <c:v>2.1541488795245398E-2</c:v>
                </c:pt>
                <c:pt idx="90">
                  <c:v>2.1184509906824401E-2</c:v>
                </c:pt>
                <c:pt idx="91">
                  <c:v>2.0830706211332602E-2</c:v>
                </c:pt>
                <c:pt idx="92">
                  <c:v>2.0480149636128701E-2</c:v>
                </c:pt>
                <c:pt idx="93">
                  <c:v>2.0132907112548101E-2</c:v>
                </c:pt>
                <c:pt idx="94">
                  <c:v>1.9789040749017502E-2</c:v>
                </c:pt>
                <c:pt idx="95">
                  <c:v>1.9448607999374899E-2</c:v>
                </c:pt>
                <c:pt idx="96">
                  <c:v>1.91116618265454E-2</c:v>
                </c:pt>
                <c:pt idx="97">
                  <c:v>1.8778250861715601E-2</c:v>
                </c:pt>
                <c:pt idx="98">
                  <c:v>1.84484195591397E-2</c:v>
                </c:pt>
                <c:pt idx="99">
                  <c:v>1.8122208346706602E-2</c:v>
                </c:pt>
                <c:pt idx="100">
                  <c:v>1.77996537723869E-2</c:v>
                </c:pt>
                <c:pt idx="101">
                  <c:v>1.7480788646675599E-2</c:v>
                </c:pt>
                <c:pt idx="102">
                  <c:v>1.71656421811388E-2</c:v>
                </c:pt>
                <c:pt idx="103">
                  <c:v>1.6854240123169498E-2</c:v>
                </c:pt>
                <c:pt idx="104">
                  <c:v>1.6546604887051501E-2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'Figura 13'!$D$3</c:f>
              <c:strCache>
                <c:ptCount val="1"/>
                <c:pt idx="0">
                  <c:v>104 Washers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2018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2025</c:v>
                </c:pt>
                <c:pt idx="53">
                  <c:v>2025</c:v>
                </c:pt>
                <c:pt idx="54">
                  <c:v>2025</c:v>
                </c:pt>
                <c:pt idx="55">
                  <c:v>2025</c:v>
                </c:pt>
                <c:pt idx="56">
                  <c:v>2026</c:v>
                </c:pt>
                <c:pt idx="57">
                  <c:v>2026</c:v>
                </c:pt>
                <c:pt idx="58">
                  <c:v>2026</c:v>
                </c:pt>
                <c:pt idx="59">
                  <c:v>2026</c:v>
                </c:pt>
                <c:pt idx="60">
                  <c:v>2027</c:v>
                </c:pt>
                <c:pt idx="61">
                  <c:v>2027</c:v>
                </c:pt>
                <c:pt idx="62">
                  <c:v>2027</c:v>
                </c:pt>
                <c:pt idx="63">
                  <c:v>2027</c:v>
                </c:pt>
                <c:pt idx="64">
                  <c:v>2028</c:v>
                </c:pt>
                <c:pt idx="65">
                  <c:v>2028</c:v>
                </c:pt>
                <c:pt idx="66">
                  <c:v>2028</c:v>
                </c:pt>
                <c:pt idx="67">
                  <c:v>2028</c:v>
                </c:pt>
                <c:pt idx="68">
                  <c:v>2029</c:v>
                </c:pt>
                <c:pt idx="69">
                  <c:v>2029</c:v>
                </c:pt>
                <c:pt idx="70">
                  <c:v>2029</c:v>
                </c:pt>
                <c:pt idx="71">
                  <c:v>2029</c:v>
                </c:pt>
                <c:pt idx="72">
                  <c:v>2030</c:v>
                </c:pt>
                <c:pt idx="73">
                  <c:v>2030</c:v>
                </c:pt>
                <c:pt idx="74">
                  <c:v>2030</c:v>
                </c:pt>
                <c:pt idx="75">
                  <c:v>2030</c:v>
                </c:pt>
                <c:pt idx="76">
                  <c:v>2031</c:v>
                </c:pt>
                <c:pt idx="77">
                  <c:v>2031</c:v>
                </c:pt>
                <c:pt idx="78">
                  <c:v>2031</c:v>
                </c:pt>
                <c:pt idx="79">
                  <c:v>2031</c:v>
                </c:pt>
                <c:pt idx="80">
                  <c:v>2032</c:v>
                </c:pt>
                <c:pt idx="81">
                  <c:v>2032</c:v>
                </c:pt>
                <c:pt idx="82">
                  <c:v>2032</c:v>
                </c:pt>
                <c:pt idx="83">
                  <c:v>2032</c:v>
                </c:pt>
                <c:pt idx="84">
                  <c:v>2033</c:v>
                </c:pt>
                <c:pt idx="85">
                  <c:v>2033</c:v>
                </c:pt>
                <c:pt idx="86">
                  <c:v>2033</c:v>
                </c:pt>
                <c:pt idx="87">
                  <c:v>2033</c:v>
                </c:pt>
                <c:pt idx="88">
                  <c:v>2034</c:v>
                </c:pt>
                <c:pt idx="89">
                  <c:v>2034</c:v>
                </c:pt>
                <c:pt idx="90">
                  <c:v>2034</c:v>
                </c:pt>
                <c:pt idx="91">
                  <c:v>2034</c:v>
                </c:pt>
                <c:pt idx="92">
                  <c:v>2035</c:v>
                </c:pt>
                <c:pt idx="93">
                  <c:v>2035</c:v>
                </c:pt>
                <c:pt idx="94">
                  <c:v>2035</c:v>
                </c:pt>
                <c:pt idx="95">
                  <c:v>2035</c:v>
                </c:pt>
                <c:pt idx="96">
                  <c:v>2036</c:v>
                </c:pt>
                <c:pt idx="97">
                  <c:v>2036</c:v>
                </c:pt>
                <c:pt idx="98">
                  <c:v>2036</c:v>
                </c:pt>
                <c:pt idx="99">
                  <c:v>2036</c:v>
                </c:pt>
                <c:pt idx="100">
                  <c:v>2037</c:v>
                </c:pt>
                <c:pt idx="101">
                  <c:v>2037</c:v>
                </c:pt>
                <c:pt idx="102">
                  <c:v>2037</c:v>
                </c:pt>
                <c:pt idx="103">
                  <c:v>2037</c:v>
                </c:pt>
                <c:pt idx="104">
                  <c:v>2038</c:v>
                </c:pt>
              </c:numCache>
            </c:numRef>
          </c:cat>
          <c:val>
            <c:numRef>
              <c:f>'Figura 13'!$D$4:$D$108</c:f>
              <c:numCache>
                <c:formatCode>0.00%</c:formatCode>
                <c:ptCount val="105"/>
                <c:pt idx="0">
                  <c:v>5.1116419074527701E-3</c:v>
                </c:pt>
                <c:pt idx="1">
                  <c:v>1.7995366153007699E-2</c:v>
                </c:pt>
                <c:pt idx="2">
                  <c:v>2.3489673973909799E-2</c:v>
                </c:pt>
                <c:pt idx="3">
                  <c:v>2.73591110086032E-2</c:v>
                </c:pt>
                <c:pt idx="4">
                  <c:v>3.04002737012776E-2</c:v>
                </c:pt>
                <c:pt idx="5">
                  <c:v>3.2910407316212503E-2</c:v>
                </c:pt>
                <c:pt idx="6">
                  <c:v>3.5038829170253E-2</c:v>
                </c:pt>
                <c:pt idx="7">
                  <c:v>3.6873207325733501E-2</c:v>
                </c:pt>
                <c:pt idx="8">
                  <c:v>3.84703535929872E-2</c:v>
                </c:pt>
                <c:pt idx="9">
                  <c:v>3.9869711069393701E-2</c:v>
                </c:pt>
                <c:pt idx="10">
                  <c:v>4.1100103895936699E-2</c:v>
                </c:pt>
                <c:pt idx="11">
                  <c:v>4.2183450935651498E-2</c:v>
                </c:pt>
                <c:pt idx="12">
                  <c:v>4.3136959968996698E-2</c:v>
                </c:pt>
                <c:pt idx="13">
                  <c:v>4.3974498419532201E-2</c:v>
                </c:pt>
                <c:pt idx="14">
                  <c:v>4.4707488942302302E-2</c:v>
                </c:pt>
                <c:pt idx="15">
                  <c:v>4.53455165883812E-2</c:v>
                </c:pt>
                <c:pt idx="16">
                  <c:v>4.5896753377704803E-2</c:v>
                </c:pt>
                <c:pt idx="17">
                  <c:v>4.63682631188512E-2</c:v>
                </c:pt>
                <c:pt idx="18">
                  <c:v>4.6766225280763102E-2</c:v>
                </c:pt>
                <c:pt idx="19">
                  <c:v>4.7096102700136297E-2</c:v>
                </c:pt>
                <c:pt idx="20">
                  <c:v>4.7362769422102699E-2</c:v>
                </c:pt>
                <c:pt idx="21">
                  <c:v>4.7570609669041697E-2</c:v>
                </c:pt>
                <c:pt idx="22">
                  <c:v>4.7723595524435003E-2</c:v>
                </c:pt>
                <c:pt idx="23">
                  <c:v>4.78253486734046E-2</c:v>
                </c:pt>
                <c:pt idx="24">
                  <c:v>4.7879190029137E-2</c:v>
                </c:pt>
                <c:pt idx="25">
                  <c:v>4.7888180035110001E-2</c:v>
                </c:pt>
                <c:pt idx="26">
                  <c:v>4.7855151705926802E-2</c:v>
                </c:pt>
                <c:pt idx="27">
                  <c:v>4.7782737952492202E-2</c:v>
                </c:pt>
                <c:pt idx="28">
                  <c:v>4.7673394364038203E-2</c:v>
                </c:pt>
                <c:pt idx="29">
                  <c:v>4.7529418346424601E-2</c:v>
                </c:pt>
                <c:pt idx="30">
                  <c:v>4.7352965313802398E-2</c:v>
                </c:pt>
                <c:pt idx="31">
                  <c:v>4.7146062479074401E-2</c:v>
                </c:pt>
                <c:pt idx="32">
                  <c:v>4.6910620673697799E-2</c:v>
                </c:pt>
                <c:pt idx="33">
                  <c:v>4.6648444539471298E-2</c:v>
                </c:pt>
                <c:pt idx="34">
                  <c:v>4.6361241367067201E-2</c:v>
                </c:pt>
                <c:pt idx="35">
                  <c:v>4.6050628803202501E-2</c:v>
                </c:pt>
                <c:pt idx="36">
                  <c:v>4.5718141606832401E-2</c:v>
                </c:pt>
                <c:pt idx="37">
                  <c:v>4.5365237601911398E-2</c:v>
                </c:pt>
                <c:pt idx="38">
                  <c:v>4.4993302948109798E-2</c:v>
                </c:pt>
                <c:pt idx="39">
                  <c:v>4.4603656829890002E-2</c:v>
                </c:pt>
                <c:pt idx="40">
                  <c:v>4.4197555647419902E-2</c:v>
                </c:pt>
                <c:pt idx="41">
                  <c:v>4.3776196779056399E-2</c:v>
                </c:pt>
                <c:pt idx="42">
                  <c:v>4.33407219739156E-2</c:v>
                </c:pt>
                <c:pt idx="43">
                  <c:v>4.2892220423840402E-2</c:v>
                </c:pt>
                <c:pt idx="44">
                  <c:v>4.2431731556488002E-2</c:v>
                </c:pt>
                <c:pt idx="45">
                  <c:v>4.1960247584970002E-2</c:v>
                </c:pt>
                <c:pt idx="46">
                  <c:v>4.14787158442474E-2</c:v>
                </c:pt>
                <c:pt idx="47">
                  <c:v>4.0988040940107502E-2</c:v>
                </c:pt>
                <c:pt idx="48">
                  <c:v>4.0489086732882401E-2</c:v>
                </c:pt>
                <c:pt idx="49">
                  <c:v>3.9982678174978498E-2</c:v>
                </c:pt>
                <c:pt idx="50">
                  <c:v>3.9469603018675602E-2</c:v>
                </c:pt>
                <c:pt idx="51">
                  <c:v>3.89506134084373E-2</c:v>
                </c:pt>
                <c:pt idx="52">
                  <c:v>3.84264273700929E-2</c:v>
                </c:pt>
                <c:pt idx="53">
                  <c:v>3.7897730207639202E-2</c:v>
                </c:pt>
                <c:pt idx="54">
                  <c:v>3.7365175817037702E-2</c:v>
                </c:pt>
                <c:pt idx="55">
                  <c:v>3.6829387925196098E-2</c:v>
                </c:pt>
                <c:pt idx="56">
                  <c:v>3.6290961261312302E-2</c:v>
                </c:pt>
                <c:pt idx="57">
                  <c:v>3.5750462666875801E-2</c:v>
                </c:pt>
                <c:pt idx="58">
                  <c:v>3.5208432149865597E-2</c:v>
                </c:pt>
                <c:pt idx="59">
                  <c:v>3.4665383888027299E-2</c:v>
                </c:pt>
                <c:pt idx="60">
                  <c:v>3.4121807185537603E-2</c:v>
                </c:pt>
                <c:pt idx="61">
                  <c:v>3.3578167386869903E-2</c:v>
                </c:pt>
                <c:pt idx="62">
                  <c:v>3.3034906751240399E-2</c:v>
                </c:pt>
                <c:pt idx="63">
                  <c:v>3.2492445290635399E-2</c:v>
                </c:pt>
                <c:pt idx="64">
                  <c:v>3.1951181574089799E-2</c:v>
                </c:pt>
                <c:pt idx="65">
                  <c:v>3.14114935005948E-2</c:v>
                </c:pt>
                <c:pt idx="66">
                  <c:v>3.0873739042761E-2</c:v>
                </c:pt>
                <c:pt idx="67">
                  <c:v>3.0338256963135E-2</c:v>
                </c:pt>
                <c:pt idx="68">
                  <c:v>2.9805367504875099E-2</c:v>
                </c:pt>
                <c:pt idx="69">
                  <c:v>2.9275373058312799E-2</c:v>
                </c:pt>
                <c:pt idx="70">
                  <c:v>2.8748558804779001E-2</c:v>
                </c:pt>
                <c:pt idx="71">
                  <c:v>2.8225193338933401E-2</c:v>
                </c:pt>
                <c:pt idx="72">
                  <c:v>2.7705529270718902E-2</c:v>
                </c:pt>
                <c:pt idx="73">
                  <c:v>2.7189803807956901E-2</c:v>
                </c:pt>
                <c:pt idx="74">
                  <c:v>2.66782393205027E-2</c:v>
                </c:pt>
                <c:pt idx="75">
                  <c:v>2.6171043886800999E-2</c:v>
                </c:pt>
                <c:pt idx="76">
                  <c:v>2.5668411823604E-2</c:v>
                </c:pt>
                <c:pt idx="77">
                  <c:v>2.5170524199552E-2</c:v>
                </c:pt>
                <c:pt idx="78">
                  <c:v>2.4677549333255801E-2</c:v>
                </c:pt>
                <c:pt idx="79">
                  <c:v>2.4189643276469299E-2</c:v>
                </c:pt>
                <c:pt idx="80">
                  <c:v>2.3706950282895999E-2</c:v>
                </c:pt>
                <c:pt idx="81">
                  <c:v>2.32296032631292E-2</c:v>
                </c:pt>
                <c:pt idx="82">
                  <c:v>2.27577242261915E-2</c:v>
                </c:pt>
                <c:pt idx="83">
                  <c:v>2.2291424708105599E-2</c:v>
                </c:pt>
                <c:pt idx="84">
                  <c:v>2.1830806187900099E-2</c:v>
                </c:pt>
                <c:pt idx="85">
                  <c:v>2.1375960491425799E-2</c:v>
                </c:pt>
                <c:pt idx="86">
                  <c:v>2.0926970183338899E-2</c:v>
                </c:pt>
                <c:pt idx="87">
                  <c:v>2.0483908947582601E-2</c:v>
                </c:pt>
                <c:pt idx="88">
                  <c:v>2.0046841956682299E-2</c:v>
                </c:pt>
                <c:pt idx="89">
                  <c:v>1.96158262301535E-2</c:v>
                </c:pt>
                <c:pt idx="90">
                  <c:v>1.9190910982304198E-2</c:v>
                </c:pt>
                <c:pt idx="91">
                  <c:v>1.8772137959702999E-2</c:v>
                </c:pt>
                <c:pt idx="92">
                  <c:v>1.8359541768571099E-2</c:v>
                </c:pt>
                <c:pt idx="93">
                  <c:v>1.7953150192344499E-2</c:v>
                </c:pt>
                <c:pt idx="94">
                  <c:v>1.7552984499644798E-2</c:v>
                </c:pt>
                <c:pt idx="95">
                  <c:v>1.7159059742887499E-2</c:v>
                </c:pt>
                <c:pt idx="96">
                  <c:v>1.6771385047748399E-2</c:v>
                </c:pt>
                <c:pt idx="97">
                  <c:v>1.6389963893702598E-2</c:v>
                </c:pt>
                <c:pt idx="98">
                  <c:v>1.6014794385842801E-2</c:v>
                </c:pt>
                <c:pt idx="99">
                  <c:v>1.5645869518179301E-2</c:v>
                </c:pt>
                <c:pt idx="100">
                  <c:v>1.5283177428616001E-2</c:v>
                </c:pt>
                <c:pt idx="101">
                  <c:v>1.4926701645796899E-2</c:v>
                </c:pt>
                <c:pt idx="102">
                  <c:v>1.45764213280055E-2</c:v>
                </c:pt>
                <c:pt idx="103">
                  <c:v>1.42323114943035E-2</c:v>
                </c:pt>
                <c:pt idx="104">
                  <c:v>1.3894343248084501E-2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'Figura 13'!$E$3</c:f>
              <c:strCache>
                <c:ptCount val="1"/>
                <c:pt idx="0">
                  <c:v>108&amp;110 Fridges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2018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2025</c:v>
                </c:pt>
                <c:pt idx="53">
                  <c:v>2025</c:v>
                </c:pt>
                <c:pt idx="54">
                  <c:v>2025</c:v>
                </c:pt>
                <c:pt idx="55">
                  <c:v>2025</c:v>
                </c:pt>
                <c:pt idx="56">
                  <c:v>2026</c:v>
                </c:pt>
                <c:pt idx="57">
                  <c:v>2026</c:v>
                </c:pt>
                <c:pt idx="58">
                  <c:v>2026</c:v>
                </c:pt>
                <c:pt idx="59">
                  <c:v>2026</c:v>
                </c:pt>
                <c:pt idx="60">
                  <c:v>2027</c:v>
                </c:pt>
                <c:pt idx="61">
                  <c:v>2027</c:v>
                </c:pt>
                <c:pt idx="62">
                  <c:v>2027</c:v>
                </c:pt>
                <c:pt idx="63">
                  <c:v>2027</c:v>
                </c:pt>
                <c:pt idx="64">
                  <c:v>2028</c:v>
                </c:pt>
                <c:pt idx="65">
                  <c:v>2028</c:v>
                </c:pt>
                <c:pt idx="66">
                  <c:v>2028</c:v>
                </c:pt>
                <c:pt idx="67">
                  <c:v>2028</c:v>
                </c:pt>
                <c:pt idx="68">
                  <c:v>2029</c:v>
                </c:pt>
                <c:pt idx="69">
                  <c:v>2029</c:v>
                </c:pt>
                <c:pt idx="70">
                  <c:v>2029</c:v>
                </c:pt>
                <c:pt idx="71">
                  <c:v>2029</c:v>
                </c:pt>
                <c:pt idx="72">
                  <c:v>2030</c:v>
                </c:pt>
                <c:pt idx="73">
                  <c:v>2030</c:v>
                </c:pt>
                <c:pt idx="74">
                  <c:v>2030</c:v>
                </c:pt>
                <c:pt idx="75">
                  <c:v>2030</c:v>
                </c:pt>
                <c:pt idx="76">
                  <c:v>2031</c:v>
                </c:pt>
                <c:pt idx="77">
                  <c:v>2031</c:v>
                </c:pt>
                <c:pt idx="78">
                  <c:v>2031</c:v>
                </c:pt>
                <c:pt idx="79">
                  <c:v>2031</c:v>
                </c:pt>
                <c:pt idx="80">
                  <c:v>2032</c:v>
                </c:pt>
                <c:pt idx="81">
                  <c:v>2032</c:v>
                </c:pt>
                <c:pt idx="82">
                  <c:v>2032</c:v>
                </c:pt>
                <c:pt idx="83">
                  <c:v>2032</c:v>
                </c:pt>
                <c:pt idx="84">
                  <c:v>2033</c:v>
                </c:pt>
                <c:pt idx="85">
                  <c:v>2033</c:v>
                </c:pt>
                <c:pt idx="86">
                  <c:v>2033</c:v>
                </c:pt>
                <c:pt idx="87">
                  <c:v>2033</c:v>
                </c:pt>
                <c:pt idx="88">
                  <c:v>2034</c:v>
                </c:pt>
                <c:pt idx="89">
                  <c:v>2034</c:v>
                </c:pt>
                <c:pt idx="90">
                  <c:v>2034</c:v>
                </c:pt>
                <c:pt idx="91">
                  <c:v>2034</c:v>
                </c:pt>
                <c:pt idx="92">
                  <c:v>2035</c:v>
                </c:pt>
                <c:pt idx="93">
                  <c:v>2035</c:v>
                </c:pt>
                <c:pt idx="94">
                  <c:v>2035</c:v>
                </c:pt>
                <c:pt idx="95">
                  <c:v>2035</c:v>
                </c:pt>
                <c:pt idx="96">
                  <c:v>2036</c:v>
                </c:pt>
                <c:pt idx="97">
                  <c:v>2036</c:v>
                </c:pt>
                <c:pt idx="98">
                  <c:v>2036</c:v>
                </c:pt>
                <c:pt idx="99">
                  <c:v>2036</c:v>
                </c:pt>
                <c:pt idx="100">
                  <c:v>2037</c:v>
                </c:pt>
                <c:pt idx="101">
                  <c:v>2037</c:v>
                </c:pt>
                <c:pt idx="102">
                  <c:v>2037</c:v>
                </c:pt>
                <c:pt idx="103">
                  <c:v>2037</c:v>
                </c:pt>
                <c:pt idx="104">
                  <c:v>2038</c:v>
                </c:pt>
              </c:numCache>
            </c:numRef>
          </c:cat>
          <c:val>
            <c:numRef>
              <c:f>'Figura 13'!$E$4:$E$108</c:f>
              <c:numCache>
                <c:formatCode>0.00%</c:formatCode>
                <c:ptCount val="105"/>
                <c:pt idx="0">
                  <c:v>1.28459574042568E-5</c:v>
                </c:pt>
                <c:pt idx="1">
                  <c:v>6.1131400004638299E-4</c:v>
                </c:pt>
                <c:pt idx="2">
                  <c:v>1.4040800756120501E-3</c:v>
                </c:pt>
                <c:pt idx="3">
                  <c:v>2.2829781212537099E-3</c:v>
                </c:pt>
                <c:pt idx="4">
                  <c:v>3.2220295531208802E-3</c:v>
                </c:pt>
                <c:pt idx="5">
                  <c:v>4.2074387994689502E-3</c:v>
                </c:pt>
                <c:pt idx="6">
                  <c:v>5.23024141280563E-3</c:v>
                </c:pt>
                <c:pt idx="7">
                  <c:v>6.2839160861922804E-3</c:v>
                </c:pt>
                <c:pt idx="8">
                  <c:v>7.3633541766421999E-3</c:v>
                </c:pt>
                <c:pt idx="9">
                  <c:v>8.4643378372386193E-3</c:v>
                </c:pt>
                <c:pt idx="10">
                  <c:v>9.5832465425519202E-3</c:v>
                </c:pt>
                <c:pt idx="11">
                  <c:v>1.0716879380176699E-2</c:v>
                </c:pt>
                <c:pt idx="12">
                  <c:v>1.1862341400504401E-2</c:v>
                </c:pt>
                <c:pt idx="13">
                  <c:v>1.3016967863304E-2</c:v>
                </c:pt>
                <c:pt idx="14">
                  <c:v>1.4178272119650601E-2</c:v>
                </c:pt>
                <c:pt idx="15">
                  <c:v>1.53439088794075E-2</c:v>
                </c:pt>
                <c:pt idx="16">
                  <c:v>1.6511647854784199E-2</c:v>
                </c:pt>
                <c:pt idx="17">
                  <c:v>1.7679354612289401E-2</c:v>
                </c:pt>
                <c:pt idx="18">
                  <c:v>1.8844976559786002E-2</c:v>
                </c:pt>
                <c:pt idx="19">
                  <c:v>2.0006532670611199E-2</c:v>
                </c:pt>
                <c:pt idx="20">
                  <c:v>2.1162105977120801E-2</c:v>
                </c:pt>
                <c:pt idx="21">
                  <c:v>2.2309838148199101E-2</c:v>
                </c:pt>
                <c:pt idx="22">
                  <c:v>2.3447925654942199E-2</c:v>
                </c:pt>
                <c:pt idx="23">
                  <c:v>2.4574617159052702E-2</c:v>
                </c:pt>
                <c:pt idx="24">
                  <c:v>2.5688211849820501E-2</c:v>
                </c:pt>
                <c:pt idx="25">
                  <c:v>2.6787058520739399E-2</c:v>
                </c:pt>
                <c:pt idx="26">
                  <c:v>2.7869555224067501E-2</c:v>
                </c:pt>
                <c:pt idx="27">
                  <c:v>2.8934149376431299E-2</c:v>
                </c:pt>
                <c:pt idx="28">
                  <c:v>2.9979338214546E-2</c:v>
                </c:pt>
                <c:pt idx="29">
                  <c:v>3.10036695197679E-2</c:v>
                </c:pt>
                <c:pt idx="30">
                  <c:v>3.2005742545238802E-2</c:v>
                </c:pt>
                <c:pt idx="31">
                  <c:v>3.29842090910459E-2</c:v>
                </c:pt>
                <c:pt idx="32">
                  <c:v>3.3937774681970199E-2</c:v>
                </c:pt>
                <c:pt idx="33">
                  <c:v>3.4865199809654898E-2</c:v>
                </c:pt>
                <c:pt idx="34">
                  <c:v>3.5765301206861597E-2</c:v>
                </c:pt>
                <c:pt idx="35">
                  <c:v>3.6636953126217398E-2</c:v>
                </c:pt>
                <c:pt idx="36">
                  <c:v>3.7479088599757501E-2</c:v>
                </c:pt>
                <c:pt idx="37">
                  <c:v>3.8290700658816602E-2</c:v>
                </c:pt>
                <c:pt idx="38">
                  <c:v>3.9070843496559898E-2</c:v>
                </c:pt>
                <c:pt idx="39">
                  <c:v>3.9818633557786101E-2</c:v>
                </c:pt>
                <c:pt idx="40">
                  <c:v>4.0533250542659799E-2</c:v>
                </c:pt>
                <c:pt idx="41">
                  <c:v>4.1213938312803101E-2</c:v>
                </c:pt>
                <c:pt idx="42">
                  <c:v>4.1860005689750901E-2</c:v>
                </c:pt>
                <c:pt idx="43">
                  <c:v>4.2470827137184398E-2</c:v>
                </c:pt>
                <c:pt idx="44">
                  <c:v>4.3045843319637199E-2</c:v>
                </c:pt>
                <c:pt idx="45">
                  <c:v>4.35845615315388E-2</c:v>
                </c:pt>
                <c:pt idx="46">
                  <c:v>4.4086555991544103E-2</c:v>
                </c:pt>
                <c:pt idx="47">
                  <c:v>4.4551467998103E-2</c:v>
                </c:pt>
                <c:pt idx="48">
                  <c:v>4.49790059431672E-2</c:v>
                </c:pt>
                <c:pt idx="49">
                  <c:v>4.5368945181821198E-2</c:v>
                </c:pt>
                <c:pt idx="50">
                  <c:v>4.5721127756460402E-2</c:v>
                </c:pt>
                <c:pt idx="51">
                  <c:v>4.6035461974938498E-2</c:v>
                </c:pt>
                <c:pt idx="52">
                  <c:v>4.6311921842860003E-2</c:v>
                </c:pt>
                <c:pt idx="53">
                  <c:v>4.6550546350914102E-2</c:v>
                </c:pt>
                <c:pt idx="54">
                  <c:v>4.6751438618827398E-2</c:v>
                </c:pt>
                <c:pt idx="55">
                  <c:v>4.69147648981669E-2</c:v>
                </c:pt>
                <c:pt idx="56">
                  <c:v>4.7040753436836398E-2</c:v>
                </c:pt>
                <c:pt idx="57">
                  <c:v>4.7129693208698399E-2</c:v>
                </c:pt>
                <c:pt idx="58">
                  <c:v>4.7181932512300101E-2</c:v>
                </c:pt>
                <c:pt idx="59">
                  <c:v>4.7197877443205097E-2</c:v>
                </c:pt>
                <c:pt idx="60">
                  <c:v>4.71779902449143E-2</c:v>
                </c:pt>
                <c:pt idx="61">
                  <c:v>4.7122787543813403E-2</c:v>
                </c:pt>
                <c:pt idx="62">
                  <c:v>4.7032838474002997E-2</c:v>
                </c:pt>
                <c:pt idx="63">
                  <c:v>4.6908762698248799E-2</c:v>
                </c:pt>
                <c:pt idx="64">
                  <c:v>4.6751228331641699E-2</c:v>
                </c:pt>
                <c:pt idx="65">
                  <c:v>4.6560949774869402E-2</c:v>
                </c:pt>
                <c:pt idx="66">
                  <c:v>4.6338685464278398E-2</c:v>
                </c:pt>
                <c:pt idx="67">
                  <c:v>4.6085235546153097E-2</c:v>
                </c:pt>
                <c:pt idx="68">
                  <c:v>4.5801439482838303E-2</c:v>
                </c:pt>
                <c:pt idx="69">
                  <c:v>4.5488173598508201E-2</c:v>
                </c:pt>
                <c:pt idx="70">
                  <c:v>4.5146348572516801E-2</c:v>
                </c:pt>
                <c:pt idx="71">
                  <c:v>4.4776906888363603E-2</c:v>
                </c:pt>
                <c:pt idx="72">
                  <c:v>4.4380820246375297E-2</c:v>
                </c:pt>
                <c:pt idx="73">
                  <c:v>4.3959086948226603E-2</c:v>
                </c:pt>
                <c:pt idx="74">
                  <c:v>4.3512729261425999E-2</c:v>
                </c:pt>
                <c:pt idx="75">
                  <c:v>4.3042790771844898E-2</c:v>
                </c:pt>
                <c:pt idx="76">
                  <c:v>4.2550333732300202E-2</c:v>
                </c:pt>
                <c:pt idx="77">
                  <c:v>4.2036436415098001E-2</c:v>
                </c:pt>
                <c:pt idx="78">
                  <c:v>4.1502190476303998E-2</c:v>
                </c:pt>
                <c:pt idx="79">
                  <c:v>4.0948698339350498E-2</c:v>
                </c:pt>
                <c:pt idx="80">
                  <c:v>4.0377070605389198E-2</c:v>
                </c:pt>
                <c:pt idx="81">
                  <c:v>3.9788423497583499E-2</c:v>
                </c:pt>
                <c:pt idx="82">
                  <c:v>3.9183876346286298E-2</c:v>
                </c:pt>
                <c:pt idx="83">
                  <c:v>3.8564549121782601E-2</c:v>
                </c:pt>
                <c:pt idx="84">
                  <c:v>3.7931560020982302E-2</c:v>
                </c:pt>
                <c:pt idx="85">
                  <c:v>3.7286023114138797E-2</c:v>
                </c:pt>
                <c:pt idx="86">
                  <c:v>3.6629046057339E-2</c:v>
                </c:pt>
                <c:pt idx="87">
                  <c:v>3.5961727876163398E-2</c:v>
                </c:pt>
                <c:pt idx="88">
                  <c:v>3.5285156825552499E-2</c:v>
                </c:pt>
                <c:pt idx="89">
                  <c:v>3.4600408330544799E-2</c:v>
                </c:pt>
                <c:pt idx="90">
                  <c:v>3.3908543012163797E-2</c:v>
                </c:pt>
                <c:pt idx="91">
                  <c:v>3.3210604802338103E-2</c:v>
                </c:pt>
                <c:pt idx="92">
                  <c:v>3.25076191513409E-2</c:v>
                </c:pt>
                <c:pt idx="93">
                  <c:v>3.1800591330826897E-2</c:v>
                </c:pt>
                <c:pt idx="94">
                  <c:v>3.10905048351366E-2</c:v>
                </c:pt>
                <c:pt idx="95">
                  <c:v>3.0378319883131302E-2</c:v>
                </c:pt>
                <c:pt idx="96">
                  <c:v>2.9664972022410498E-2</c:v>
                </c:pt>
                <c:pt idx="97">
                  <c:v>2.89513708373587E-2</c:v>
                </c:pt>
                <c:pt idx="98">
                  <c:v>2.8238398762068601E-2</c:v>
                </c:pt>
                <c:pt idx="99">
                  <c:v>2.7526909998790199E-2</c:v>
                </c:pt>
                <c:pt idx="100">
                  <c:v>2.68177295421692E-2</c:v>
                </c:pt>
                <c:pt idx="101">
                  <c:v>2.61116523091597E-2</c:v>
                </c:pt>
                <c:pt idx="102">
                  <c:v>2.5409442374128701E-2</c:v>
                </c:pt>
                <c:pt idx="103">
                  <c:v>2.4711832308313201E-2</c:v>
                </c:pt>
                <c:pt idx="104">
                  <c:v>2.4019522622452199E-2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'Figura 13'!$F$3</c:f>
              <c:strCache>
                <c:ptCount val="1"/>
                <c:pt idx="0">
                  <c:v>111 Air Cond.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2018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2025</c:v>
                </c:pt>
                <c:pt idx="53">
                  <c:v>2025</c:v>
                </c:pt>
                <c:pt idx="54">
                  <c:v>2025</c:v>
                </c:pt>
                <c:pt idx="55">
                  <c:v>2025</c:v>
                </c:pt>
                <c:pt idx="56">
                  <c:v>2026</c:v>
                </c:pt>
                <c:pt idx="57">
                  <c:v>2026</c:v>
                </c:pt>
                <c:pt idx="58">
                  <c:v>2026</c:v>
                </c:pt>
                <c:pt idx="59">
                  <c:v>2026</c:v>
                </c:pt>
                <c:pt idx="60">
                  <c:v>2027</c:v>
                </c:pt>
                <c:pt idx="61">
                  <c:v>2027</c:v>
                </c:pt>
                <c:pt idx="62">
                  <c:v>2027</c:v>
                </c:pt>
                <c:pt idx="63">
                  <c:v>2027</c:v>
                </c:pt>
                <c:pt idx="64">
                  <c:v>2028</c:v>
                </c:pt>
                <c:pt idx="65">
                  <c:v>2028</c:v>
                </c:pt>
                <c:pt idx="66">
                  <c:v>2028</c:v>
                </c:pt>
                <c:pt idx="67">
                  <c:v>2028</c:v>
                </c:pt>
                <c:pt idx="68">
                  <c:v>2029</c:v>
                </c:pt>
                <c:pt idx="69">
                  <c:v>2029</c:v>
                </c:pt>
                <c:pt idx="70">
                  <c:v>2029</c:v>
                </c:pt>
                <c:pt idx="71">
                  <c:v>2029</c:v>
                </c:pt>
                <c:pt idx="72">
                  <c:v>2030</c:v>
                </c:pt>
                <c:pt idx="73">
                  <c:v>2030</c:v>
                </c:pt>
                <c:pt idx="74">
                  <c:v>2030</c:v>
                </c:pt>
                <c:pt idx="75">
                  <c:v>2030</c:v>
                </c:pt>
                <c:pt idx="76">
                  <c:v>2031</c:v>
                </c:pt>
                <c:pt idx="77">
                  <c:v>2031</c:v>
                </c:pt>
                <c:pt idx="78">
                  <c:v>2031</c:v>
                </c:pt>
                <c:pt idx="79">
                  <c:v>2031</c:v>
                </c:pt>
                <c:pt idx="80">
                  <c:v>2032</c:v>
                </c:pt>
                <c:pt idx="81">
                  <c:v>2032</c:v>
                </c:pt>
                <c:pt idx="82">
                  <c:v>2032</c:v>
                </c:pt>
                <c:pt idx="83">
                  <c:v>2032</c:v>
                </c:pt>
                <c:pt idx="84">
                  <c:v>2033</c:v>
                </c:pt>
                <c:pt idx="85">
                  <c:v>2033</c:v>
                </c:pt>
                <c:pt idx="86">
                  <c:v>2033</c:v>
                </c:pt>
                <c:pt idx="87">
                  <c:v>2033</c:v>
                </c:pt>
                <c:pt idx="88">
                  <c:v>2034</c:v>
                </c:pt>
                <c:pt idx="89">
                  <c:v>2034</c:v>
                </c:pt>
                <c:pt idx="90">
                  <c:v>2034</c:v>
                </c:pt>
                <c:pt idx="91">
                  <c:v>2034</c:v>
                </c:pt>
                <c:pt idx="92">
                  <c:v>2035</c:v>
                </c:pt>
                <c:pt idx="93">
                  <c:v>2035</c:v>
                </c:pt>
                <c:pt idx="94">
                  <c:v>2035</c:v>
                </c:pt>
                <c:pt idx="95">
                  <c:v>2035</c:v>
                </c:pt>
                <c:pt idx="96">
                  <c:v>2036</c:v>
                </c:pt>
                <c:pt idx="97">
                  <c:v>2036</c:v>
                </c:pt>
                <c:pt idx="98">
                  <c:v>2036</c:v>
                </c:pt>
                <c:pt idx="99">
                  <c:v>2036</c:v>
                </c:pt>
                <c:pt idx="100">
                  <c:v>2037</c:v>
                </c:pt>
                <c:pt idx="101">
                  <c:v>2037</c:v>
                </c:pt>
                <c:pt idx="102">
                  <c:v>2037</c:v>
                </c:pt>
                <c:pt idx="103">
                  <c:v>2037</c:v>
                </c:pt>
                <c:pt idx="104">
                  <c:v>2038</c:v>
                </c:pt>
              </c:numCache>
            </c:numRef>
          </c:cat>
          <c:val>
            <c:numRef>
              <c:f>'Figura 13'!$F$4:$F$108</c:f>
              <c:numCache>
                <c:formatCode>0.00%</c:formatCode>
                <c:ptCount val="105"/>
                <c:pt idx="0">
                  <c:v>9.66270012423031E-4</c:v>
                </c:pt>
                <c:pt idx="1">
                  <c:v>7.8207214715827495E-3</c:v>
                </c:pt>
                <c:pt idx="2">
                  <c:v>1.2240934610493999E-2</c:v>
                </c:pt>
                <c:pt idx="3">
                  <c:v>1.58757417908496E-2</c:v>
                </c:pt>
                <c:pt idx="4">
                  <c:v>1.9055767692863101E-2</c:v>
                </c:pt>
                <c:pt idx="5">
                  <c:v>2.19158941744436E-2</c:v>
                </c:pt>
                <c:pt idx="6">
                  <c:v>2.45274918027041E-2</c:v>
                </c:pt>
                <c:pt idx="7">
                  <c:v>2.6933897882620302E-2</c:v>
                </c:pt>
                <c:pt idx="8">
                  <c:v>2.91638432368432E-2</c:v>
                </c:pt>
                <c:pt idx="9">
                  <c:v>3.1237597802454501E-2</c:v>
                </c:pt>
                <c:pt idx="10">
                  <c:v>3.3170155226778998E-2</c:v>
                </c:pt>
                <c:pt idx="11">
                  <c:v>3.4973035356598701E-2</c:v>
                </c:pt>
                <c:pt idx="12">
                  <c:v>3.6655374288764801E-2</c:v>
                </c:pt>
                <c:pt idx="13">
                  <c:v>3.8224618433855002E-2</c:v>
                </c:pt>
                <c:pt idx="14">
                  <c:v>3.9686985017258002E-2</c:v>
                </c:pt>
                <c:pt idx="15">
                  <c:v>4.1047778031341103E-2</c:v>
                </c:pt>
                <c:pt idx="16">
                  <c:v>4.2311611095843298E-2</c:v>
                </c:pt>
                <c:pt idx="17">
                  <c:v>4.3482568323627797E-2</c:v>
                </c:pt>
                <c:pt idx="18">
                  <c:v>4.45643227042705E-2</c:v>
                </c:pt>
                <c:pt idx="19">
                  <c:v>4.5560224650094898E-2</c:v>
                </c:pt>
                <c:pt idx="20">
                  <c:v>4.6473369131311199E-2</c:v>
                </c:pt>
                <c:pt idx="21">
                  <c:v>4.7306647155573298E-2</c:v>
                </c:pt>
                <c:pt idx="22">
                  <c:v>4.80627856091176E-2</c:v>
                </c:pt>
                <c:pt idx="23">
                  <c:v>4.8744378318312999E-2</c:v>
                </c:pt>
                <c:pt idx="24">
                  <c:v>4.93539104018344E-2</c:v>
                </c:pt>
                <c:pt idx="25">
                  <c:v>4.9893777436372203E-2</c:v>
                </c:pt>
                <c:pt idx="26">
                  <c:v>5.0366300572293098E-2</c:v>
                </c:pt>
                <c:pt idx="27">
                  <c:v>5.0773738458398797E-2</c:v>
                </c:pt>
                <c:pt idx="28">
                  <c:v>5.1118296633116303E-2</c:v>
                </c:pt>
                <c:pt idx="29">
                  <c:v>5.14021348906065E-2</c:v>
                </c:pt>
                <c:pt idx="30">
                  <c:v>5.1627373019140201E-2</c:v>
                </c:pt>
                <c:pt idx="31">
                  <c:v>5.1796095225166303E-2</c:v>
                </c:pt>
                <c:pt idx="32">
                  <c:v>5.1910353492442503E-2</c:v>
                </c:pt>
                <c:pt idx="33">
                  <c:v>5.1972170076234302E-2</c:v>
                </c:pt>
                <c:pt idx="34">
                  <c:v>5.19835392941774E-2</c:v>
                </c:pt>
                <c:pt idx="35">
                  <c:v>5.1946428745263798E-2</c:v>
                </c:pt>
                <c:pt idx="36">
                  <c:v>5.1862780064559799E-2</c:v>
                </c:pt>
                <c:pt idx="37">
                  <c:v>5.1734509302246399E-2</c:v>
                </c:pt>
                <c:pt idx="38">
                  <c:v>5.1563507000291303E-2</c:v>
                </c:pt>
                <c:pt idx="39">
                  <c:v>5.1351638027694498E-2</c:v>
                </c:pt>
                <c:pt idx="40">
                  <c:v>5.1100741225177097E-2</c:v>
                </c:pt>
                <c:pt idx="41">
                  <c:v>5.0812628901921099E-2</c:v>
                </c:pt>
                <c:pt idx="42">
                  <c:v>5.0489086220147701E-2</c:v>
                </c:pt>
                <c:pt idx="43">
                  <c:v>5.0131870497667597E-2</c:v>
                </c:pt>
                <c:pt idx="44">
                  <c:v>4.9742710453809097E-2</c:v>
                </c:pt>
                <c:pt idx="45">
                  <c:v>4.9323305420162798E-2</c:v>
                </c:pt>
                <c:pt idx="46">
                  <c:v>4.8875324534237603E-2</c:v>
                </c:pt>
                <c:pt idx="47">
                  <c:v>4.8400405931282101E-2</c:v>
                </c:pt>
                <c:pt idx="48">
                  <c:v>4.7900155947107503E-2</c:v>
                </c:pt>
                <c:pt idx="49">
                  <c:v>4.7376148342677601E-2</c:v>
                </c:pt>
                <c:pt idx="50">
                  <c:v>4.6829923559453597E-2</c:v>
                </c:pt>
                <c:pt idx="51">
                  <c:v>4.6262988012944699E-2</c:v>
                </c:pt>
                <c:pt idx="52">
                  <c:v>4.5676813430589699E-2</c:v>
                </c:pt>
                <c:pt idx="53">
                  <c:v>4.5072836238936702E-2</c:v>
                </c:pt>
                <c:pt idx="54">
                  <c:v>4.4452457004086898E-2</c:v>
                </c:pt>
                <c:pt idx="55">
                  <c:v>4.3817039928489801E-2</c:v>
                </c:pt>
                <c:pt idx="56">
                  <c:v>4.3167912406407799E-2</c:v>
                </c:pt>
                <c:pt idx="57">
                  <c:v>4.2506364639698702E-2</c:v>
                </c:pt>
                <c:pt idx="58">
                  <c:v>4.1833649314974401E-2</c:v>
                </c:pt>
                <c:pt idx="59">
                  <c:v>4.1150981342674899E-2</c:v>
                </c:pt>
                <c:pt idx="60">
                  <c:v>4.0459537658145299E-2</c:v>
                </c:pt>
                <c:pt idx="61">
                  <c:v>3.9760457084404399E-2</c:v>
                </c:pt>
                <c:pt idx="62">
                  <c:v>3.9054840255945703E-2</c:v>
                </c:pt>
                <c:pt idx="63">
                  <c:v>3.8343749602605601E-2</c:v>
                </c:pt>
                <c:pt idx="64">
                  <c:v>3.7628209392271801E-2</c:v>
                </c:pt>
                <c:pt idx="65">
                  <c:v>3.6909205830970702E-2</c:v>
                </c:pt>
                <c:pt idx="66">
                  <c:v>3.6187687218678502E-2</c:v>
                </c:pt>
                <c:pt idx="67">
                  <c:v>3.5464564159026497E-2</c:v>
                </c:pt>
                <c:pt idx="68">
                  <c:v>3.4740709820930797E-2</c:v>
                </c:pt>
                <c:pt idx="69">
                  <c:v>3.4016960250052103E-2</c:v>
                </c:pt>
                <c:pt idx="70">
                  <c:v>3.32941147278938E-2</c:v>
                </c:pt>
                <c:pt idx="71">
                  <c:v>3.2572936176264097E-2</c:v>
                </c:pt>
                <c:pt idx="72">
                  <c:v>3.1854151604764402E-2</c:v>
                </c:pt>
                <c:pt idx="73">
                  <c:v>3.1138452598920001E-2</c:v>
                </c:pt>
                <c:pt idx="74">
                  <c:v>3.04264958465339E-2</c:v>
                </c:pt>
                <c:pt idx="75">
                  <c:v>2.97189036998248E-2</c:v>
                </c:pt>
                <c:pt idx="76">
                  <c:v>2.9016264770903199E-2</c:v>
                </c:pt>
                <c:pt idx="77">
                  <c:v>2.8319134558140301E-2</c:v>
                </c:pt>
                <c:pt idx="78">
                  <c:v>2.7628036100997101E-2</c:v>
                </c:pt>
                <c:pt idx="79">
                  <c:v>2.69434606609039E-2</c:v>
                </c:pt>
                <c:pt idx="80">
                  <c:v>2.6265868425806999E-2</c:v>
                </c:pt>
                <c:pt idx="81">
                  <c:v>2.5595689236037701E-2</c:v>
                </c:pt>
                <c:pt idx="82">
                  <c:v>2.49333233292015E-2</c:v>
                </c:pt>
                <c:pt idx="83">
                  <c:v>2.4279142101833101E-2</c:v>
                </c:pt>
                <c:pt idx="84">
                  <c:v>2.3633488885618802E-2</c:v>
                </c:pt>
                <c:pt idx="85">
                  <c:v>2.2996679736043201E-2</c:v>
                </c:pt>
                <c:pt idx="86">
                  <c:v>2.2369004231384399E-2</c:v>
                </c:pt>
                <c:pt idx="87">
                  <c:v>2.1750726280042099E-2</c:v>
                </c:pt>
                <c:pt idx="88">
                  <c:v>2.1142084934257899E-2</c:v>
                </c:pt>
                <c:pt idx="89">
                  <c:v>2.0543295208353601E-2</c:v>
                </c:pt>
                <c:pt idx="90">
                  <c:v>1.9954548899690099E-2</c:v>
                </c:pt>
                <c:pt idx="91">
                  <c:v>1.9376015410624298E-2</c:v>
                </c:pt>
                <c:pt idx="92">
                  <c:v>1.8807842569816002E-2</c:v>
                </c:pt>
                <c:pt idx="93">
                  <c:v>1.8250157451317299E-2</c:v>
                </c:pt>
                <c:pt idx="94">
                  <c:v>1.7703067189952199E-2</c:v>
                </c:pt>
                <c:pt idx="95">
                  <c:v>1.7166659791575299E-2</c:v>
                </c:pt>
                <c:pt idx="96">
                  <c:v>1.6641004936874301E-2</c:v>
                </c:pt>
                <c:pt idx="97">
                  <c:v>1.6126154777461599E-2</c:v>
                </c:pt>
                <c:pt idx="98">
                  <c:v>1.56221447230761E-2</c:v>
                </c:pt>
                <c:pt idx="99">
                  <c:v>1.5128994218794E-2</c:v>
                </c:pt>
                <c:pt idx="100">
                  <c:v>1.46467075112241E-2</c:v>
                </c:pt>
                <c:pt idx="101">
                  <c:v>1.41752744027364E-2</c:v>
                </c:pt>
                <c:pt idx="102">
                  <c:v>1.37146709928486E-2</c:v>
                </c:pt>
                <c:pt idx="103">
                  <c:v>1.3264860405964401E-2</c:v>
                </c:pt>
                <c:pt idx="104">
                  <c:v>1.28257935047315E-2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'Figura 13'!$G$3</c:f>
              <c:strCache>
                <c:ptCount val="1"/>
                <c:pt idx="0">
                  <c:v>114 Microwaves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2018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2025</c:v>
                </c:pt>
                <c:pt idx="53">
                  <c:v>2025</c:v>
                </c:pt>
                <c:pt idx="54">
                  <c:v>2025</c:v>
                </c:pt>
                <c:pt idx="55">
                  <c:v>2025</c:v>
                </c:pt>
                <c:pt idx="56">
                  <c:v>2026</c:v>
                </c:pt>
                <c:pt idx="57">
                  <c:v>2026</c:v>
                </c:pt>
                <c:pt idx="58">
                  <c:v>2026</c:v>
                </c:pt>
                <c:pt idx="59">
                  <c:v>2026</c:v>
                </c:pt>
                <c:pt idx="60">
                  <c:v>2027</c:v>
                </c:pt>
                <c:pt idx="61">
                  <c:v>2027</c:v>
                </c:pt>
                <c:pt idx="62">
                  <c:v>2027</c:v>
                </c:pt>
                <c:pt idx="63">
                  <c:v>2027</c:v>
                </c:pt>
                <c:pt idx="64">
                  <c:v>2028</c:v>
                </c:pt>
                <c:pt idx="65">
                  <c:v>2028</c:v>
                </c:pt>
                <c:pt idx="66">
                  <c:v>2028</c:v>
                </c:pt>
                <c:pt idx="67">
                  <c:v>2028</c:v>
                </c:pt>
                <c:pt idx="68">
                  <c:v>2029</c:v>
                </c:pt>
                <c:pt idx="69">
                  <c:v>2029</c:v>
                </c:pt>
                <c:pt idx="70">
                  <c:v>2029</c:v>
                </c:pt>
                <c:pt idx="71">
                  <c:v>2029</c:v>
                </c:pt>
                <c:pt idx="72">
                  <c:v>2030</c:v>
                </c:pt>
                <c:pt idx="73">
                  <c:v>2030</c:v>
                </c:pt>
                <c:pt idx="74">
                  <c:v>2030</c:v>
                </c:pt>
                <c:pt idx="75">
                  <c:v>2030</c:v>
                </c:pt>
                <c:pt idx="76">
                  <c:v>2031</c:v>
                </c:pt>
                <c:pt idx="77">
                  <c:v>2031</c:v>
                </c:pt>
                <c:pt idx="78">
                  <c:v>2031</c:v>
                </c:pt>
                <c:pt idx="79">
                  <c:v>2031</c:v>
                </c:pt>
                <c:pt idx="80">
                  <c:v>2032</c:v>
                </c:pt>
                <c:pt idx="81">
                  <c:v>2032</c:v>
                </c:pt>
                <c:pt idx="82">
                  <c:v>2032</c:v>
                </c:pt>
                <c:pt idx="83">
                  <c:v>2032</c:v>
                </c:pt>
                <c:pt idx="84">
                  <c:v>2033</c:v>
                </c:pt>
                <c:pt idx="85">
                  <c:v>2033</c:v>
                </c:pt>
                <c:pt idx="86">
                  <c:v>2033</c:v>
                </c:pt>
                <c:pt idx="87">
                  <c:v>2033</c:v>
                </c:pt>
                <c:pt idx="88">
                  <c:v>2034</c:v>
                </c:pt>
                <c:pt idx="89">
                  <c:v>2034</c:v>
                </c:pt>
                <c:pt idx="90">
                  <c:v>2034</c:v>
                </c:pt>
                <c:pt idx="91">
                  <c:v>2034</c:v>
                </c:pt>
                <c:pt idx="92">
                  <c:v>2035</c:v>
                </c:pt>
                <c:pt idx="93">
                  <c:v>2035</c:v>
                </c:pt>
                <c:pt idx="94">
                  <c:v>2035</c:v>
                </c:pt>
                <c:pt idx="95">
                  <c:v>2035</c:v>
                </c:pt>
                <c:pt idx="96">
                  <c:v>2036</c:v>
                </c:pt>
                <c:pt idx="97">
                  <c:v>2036</c:v>
                </c:pt>
                <c:pt idx="98">
                  <c:v>2036</c:v>
                </c:pt>
                <c:pt idx="99">
                  <c:v>2036</c:v>
                </c:pt>
                <c:pt idx="100">
                  <c:v>2037</c:v>
                </c:pt>
                <c:pt idx="101">
                  <c:v>2037</c:v>
                </c:pt>
                <c:pt idx="102">
                  <c:v>2037</c:v>
                </c:pt>
                <c:pt idx="103">
                  <c:v>2037</c:v>
                </c:pt>
                <c:pt idx="104">
                  <c:v>2038</c:v>
                </c:pt>
              </c:numCache>
            </c:numRef>
          </c:cat>
          <c:val>
            <c:numRef>
              <c:f>'Figura 13'!$G$4:$G$108</c:f>
              <c:numCache>
                <c:formatCode>0.00%</c:formatCode>
                <c:ptCount val="105"/>
                <c:pt idx="0">
                  <c:v>1.0423483851078399E-2</c:v>
                </c:pt>
                <c:pt idx="1">
                  <c:v>2.99850939121904E-2</c:v>
                </c:pt>
                <c:pt idx="2">
                  <c:v>3.7369577866892399E-2</c:v>
                </c:pt>
                <c:pt idx="3">
                  <c:v>4.2286799413947002E-2</c:v>
                </c:pt>
                <c:pt idx="4">
                  <c:v>4.5971429803805898E-2</c:v>
                </c:pt>
                <c:pt idx="5">
                  <c:v>4.8875632198359699E-2</c:v>
                </c:pt>
                <c:pt idx="6">
                  <c:v>5.1224455435238202E-2</c:v>
                </c:pt>
                <c:pt idx="7">
                  <c:v>5.3149455715911099E-2</c:v>
                </c:pt>
                <c:pt idx="8">
                  <c:v>5.4735776086952598E-2</c:v>
                </c:pt>
                <c:pt idx="9">
                  <c:v>5.6042575939914803E-2</c:v>
                </c:pt>
                <c:pt idx="10">
                  <c:v>5.7113182178469599E-2</c:v>
                </c:pt>
                <c:pt idx="11">
                  <c:v>5.7980643295977699E-2</c:v>
                </c:pt>
                <c:pt idx="12">
                  <c:v>5.8670996627099702E-2</c:v>
                </c:pt>
                <c:pt idx="13">
                  <c:v>5.9205302495115499E-2</c:v>
                </c:pt>
                <c:pt idx="14">
                  <c:v>5.9600969866779201E-2</c:v>
                </c:pt>
                <c:pt idx="15">
                  <c:v>5.98726534654586E-2</c:v>
                </c:pt>
                <c:pt idx="16">
                  <c:v>6.0032880411681699E-2</c:v>
                </c:pt>
                <c:pt idx="17">
                  <c:v>6.0092499930663401E-2</c:v>
                </c:pt>
                <c:pt idx="18">
                  <c:v>6.0061013720586399E-2</c:v>
                </c:pt>
                <c:pt idx="19">
                  <c:v>5.9946823669916098E-2</c:v>
                </c:pt>
                <c:pt idx="20">
                  <c:v>5.9757420994523303E-2</c:v>
                </c:pt>
                <c:pt idx="21">
                  <c:v>5.9499533000526898E-2</c:v>
                </c:pt>
                <c:pt idx="22">
                  <c:v>5.9179238635548803E-2</c:v>
                </c:pt>
                <c:pt idx="23">
                  <c:v>5.8802060675055702E-2</c:v>
                </c:pt>
                <c:pt idx="24">
                  <c:v>5.8373040160777198E-2</c:v>
                </c:pt>
                <c:pt idx="25">
                  <c:v>5.7896797178538302E-2</c:v>
                </c:pt>
                <c:pt idx="26">
                  <c:v>5.7377580994234498E-2</c:v>
                </c:pt>
                <c:pt idx="27">
                  <c:v>5.6819311807762E-2</c:v>
                </c:pt>
                <c:pt idx="28">
                  <c:v>5.6225615837596103E-2</c:v>
                </c:pt>
                <c:pt idx="29">
                  <c:v>5.5599855048821901E-2</c:v>
                </c:pt>
                <c:pt idx="30">
                  <c:v>5.49451525414398E-2</c:v>
                </c:pt>
                <c:pt idx="31">
                  <c:v>5.4264414394119297E-2</c:v>
                </c:pt>
                <c:pt idx="32">
                  <c:v>5.3560348590813697E-2</c:v>
                </c:pt>
                <c:pt idx="33">
                  <c:v>5.2835481529382597E-2</c:v>
                </c:pt>
                <c:pt idx="34">
                  <c:v>5.2092172512403299E-2</c:v>
                </c:pt>
                <c:pt idx="35">
                  <c:v>5.1332626543321401E-2</c:v>
                </c:pt>
                <c:pt idx="36">
                  <c:v>5.0558905690652599E-2</c:v>
                </c:pt>
                <c:pt idx="37">
                  <c:v>4.97729392351655E-2</c:v>
                </c:pt>
                <c:pt idx="38">
                  <c:v>4.8976532776937601E-2</c:v>
                </c:pt>
                <c:pt idx="39">
                  <c:v>4.8171376448682197E-2</c:v>
                </c:pt>
                <c:pt idx="40">
                  <c:v>4.7359052357161903E-2</c:v>
                </c:pt>
                <c:pt idx="41">
                  <c:v>4.65410413545497E-2</c:v>
                </c:pt>
                <c:pt idx="42">
                  <c:v>4.5718729225333501E-2</c:v>
                </c:pt>
                <c:pt idx="43">
                  <c:v>4.4893412361010597E-2</c:v>
                </c:pt>
                <c:pt idx="44">
                  <c:v>4.4066302983826001E-2</c:v>
                </c:pt>
                <c:pt idx="45">
                  <c:v>4.3238533971703103E-2</c:v>
                </c:pt>
                <c:pt idx="46">
                  <c:v>4.24111633289413E-2</c:v>
                </c:pt>
                <c:pt idx="47">
                  <c:v>4.1585178340935801E-2</c:v>
                </c:pt>
                <c:pt idx="48">
                  <c:v>4.0761499445867003E-2</c:v>
                </c:pt>
                <c:pt idx="49">
                  <c:v>3.9940983851848598E-2</c:v>
                </c:pt>
                <c:pt idx="50">
                  <c:v>3.9124428924250401E-2</c:v>
                </c:pt>
                <c:pt idx="51">
                  <c:v>3.8312575364715898E-2</c:v>
                </c:pt>
                <c:pt idx="52">
                  <c:v>3.7506110200677997E-2</c:v>
                </c:pt>
                <c:pt idx="53">
                  <c:v>3.6705669601854E-2</c:v>
                </c:pt>
                <c:pt idx="54">
                  <c:v>3.5911841538219899E-2</c:v>
                </c:pt>
                <c:pt idx="55">
                  <c:v>3.5125168292256599E-2</c:v>
                </c:pt>
                <c:pt idx="56">
                  <c:v>3.4346148836795799E-2</c:v>
                </c:pt>
                <c:pt idx="57">
                  <c:v>3.3575241088529099E-2</c:v>
                </c:pt>
                <c:pt idx="58">
                  <c:v>3.2812864046145501E-2</c:v>
                </c:pt>
                <c:pt idx="59">
                  <c:v>3.2059399821115102E-2</c:v>
                </c:pt>
                <c:pt idx="60">
                  <c:v>3.13151955683088E-2</c:v>
                </c:pt>
                <c:pt idx="61">
                  <c:v>3.05805653229233E-2</c:v>
                </c:pt>
                <c:pt idx="62">
                  <c:v>2.98557917495531E-2</c:v>
                </c:pt>
                <c:pt idx="63">
                  <c:v>2.9141127808695499E-2</c:v>
                </c:pt>
                <c:pt idx="64">
                  <c:v>2.8436798345495201E-2</c:v>
                </c:pt>
                <c:pt idx="65">
                  <c:v>2.7743001605105001E-2</c:v>
                </c:pt>
                <c:pt idx="66">
                  <c:v>2.7059910678665099E-2</c:v>
                </c:pt>
                <c:pt idx="67">
                  <c:v>2.63876748835708E-2</c:v>
                </c:pt>
                <c:pt idx="68">
                  <c:v>2.5726421081403501E-2</c:v>
                </c:pt>
                <c:pt idx="69">
                  <c:v>2.5076254936638901E-2</c:v>
                </c:pt>
                <c:pt idx="70">
                  <c:v>2.44372621190133E-2</c:v>
                </c:pt>
                <c:pt idx="71">
                  <c:v>2.3809509452220198E-2</c:v>
                </c:pt>
                <c:pt idx="72">
                  <c:v>2.3193046011425099E-2</c:v>
                </c:pt>
                <c:pt idx="73">
                  <c:v>2.2587904171918902E-2</c:v>
                </c:pt>
                <c:pt idx="74">
                  <c:v>2.19941006110797E-2</c:v>
                </c:pt>
                <c:pt idx="75">
                  <c:v>2.1411637265680201E-2</c:v>
                </c:pt>
                <c:pt idx="76">
                  <c:v>2.0840502246452199E-2</c:v>
                </c:pt>
                <c:pt idx="77">
                  <c:v>2.0280670711713598E-2</c:v>
                </c:pt>
                <c:pt idx="78">
                  <c:v>1.97321057017593E-2</c:v>
                </c:pt>
                <c:pt idx="79">
                  <c:v>1.9194758935627498E-2</c:v>
                </c:pt>
                <c:pt idx="80">
                  <c:v>1.8668571571769599E-2</c:v>
                </c:pt>
                <c:pt idx="81">
                  <c:v>1.8153474934075601E-2</c:v>
                </c:pt>
                <c:pt idx="82">
                  <c:v>1.7649391204634698E-2</c:v>
                </c:pt>
                <c:pt idx="83">
                  <c:v>1.71562340845497E-2</c:v>
                </c:pt>
                <c:pt idx="84">
                  <c:v>1.6673909424059101E-2</c:v>
                </c:pt>
                <c:pt idx="85">
                  <c:v>1.6202315823172098E-2</c:v>
                </c:pt>
                <c:pt idx="86">
                  <c:v>1.57413452039625E-2</c:v>
                </c:pt>
                <c:pt idx="87">
                  <c:v>1.52908833556259E-2</c:v>
                </c:pt>
                <c:pt idx="88">
                  <c:v>1.4850810453357399E-2</c:v>
                </c:pt>
                <c:pt idx="89">
                  <c:v>1.4421001552064E-2</c:v>
                </c:pt>
                <c:pt idx="90">
                  <c:v>1.4001327055888101E-2</c:v>
                </c:pt>
                <c:pt idx="91">
                  <c:v>1.35916531644817E-2</c:v>
                </c:pt>
                <c:pt idx="92">
                  <c:v>1.3191842296933501E-2</c:v>
                </c:pt>
                <c:pt idx="93">
                  <c:v>1.2801753494221401E-2</c:v>
                </c:pt>
                <c:pt idx="94">
                  <c:v>1.24212428010277E-2</c:v>
                </c:pt>
                <c:pt idx="95">
                  <c:v>1.20501636277273E-2</c:v>
                </c:pt>
                <c:pt idx="96">
                  <c:v>1.1688367093329899E-2</c:v>
                </c:pt>
                <c:pt idx="97">
                  <c:v>1.13357023501287E-2</c:v>
                </c:pt>
                <c:pt idx="98">
                  <c:v>1.0992016890784001E-2</c:v>
                </c:pt>
                <c:pt idx="99">
                  <c:v>1.06571568385439E-2</c:v>
                </c:pt>
                <c:pt idx="100">
                  <c:v>1.0330967221280501E-2</c:v>
                </c:pt>
                <c:pt idx="101">
                  <c:v>1.00132922299977E-2</c:v>
                </c:pt>
                <c:pt idx="102">
                  <c:v>9.7039754624441994E-3</c:v>
                </c:pt>
                <c:pt idx="103">
                  <c:v>9.4028601524429808E-3</c:v>
                </c:pt>
                <c:pt idx="104">
                  <c:v>9.1097893855296205E-3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'Figura 13'!$H$3</c:f>
              <c:strCache>
                <c:ptCount val="1"/>
                <c:pt idx="0">
                  <c:v>201 SHA 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2018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2025</c:v>
                </c:pt>
                <c:pt idx="53">
                  <c:v>2025</c:v>
                </c:pt>
                <c:pt idx="54">
                  <c:v>2025</c:v>
                </c:pt>
                <c:pt idx="55">
                  <c:v>2025</c:v>
                </c:pt>
                <c:pt idx="56">
                  <c:v>2026</c:v>
                </c:pt>
                <c:pt idx="57">
                  <c:v>2026</c:v>
                </c:pt>
                <c:pt idx="58">
                  <c:v>2026</c:v>
                </c:pt>
                <c:pt idx="59">
                  <c:v>2026</c:v>
                </c:pt>
                <c:pt idx="60">
                  <c:v>2027</c:v>
                </c:pt>
                <c:pt idx="61">
                  <c:v>2027</c:v>
                </c:pt>
                <c:pt idx="62">
                  <c:v>2027</c:v>
                </c:pt>
                <c:pt idx="63">
                  <c:v>2027</c:v>
                </c:pt>
                <c:pt idx="64">
                  <c:v>2028</c:v>
                </c:pt>
                <c:pt idx="65">
                  <c:v>2028</c:v>
                </c:pt>
                <c:pt idx="66">
                  <c:v>2028</c:v>
                </c:pt>
                <c:pt idx="67">
                  <c:v>2028</c:v>
                </c:pt>
                <c:pt idx="68">
                  <c:v>2029</c:v>
                </c:pt>
                <c:pt idx="69">
                  <c:v>2029</c:v>
                </c:pt>
                <c:pt idx="70">
                  <c:v>2029</c:v>
                </c:pt>
                <c:pt idx="71">
                  <c:v>2029</c:v>
                </c:pt>
                <c:pt idx="72">
                  <c:v>2030</c:v>
                </c:pt>
                <c:pt idx="73">
                  <c:v>2030</c:v>
                </c:pt>
                <c:pt idx="74">
                  <c:v>2030</c:v>
                </c:pt>
                <c:pt idx="75">
                  <c:v>2030</c:v>
                </c:pt>
                <c:pt idx="76">
                  <c:v>2031</c:v>
                </c:pt>
                <c:pt idx="77">
                  <c:v>2031</c:v>
                </c:pt>
                <c:pt idx="78">
                  <c:v>2031</c:v>
                </c:pt>
                <c:pt idx="79">
                  <c:v>2031</c:v>
                </c:pt>
                <c:pt idx="80">
                  <c:v>2032</c:v>
                </c:pt>
                <c:pt idx="81">
                  <c:v>2032</c:v>
                </c:pt>
                <c:pt idx="82">
                  <c:v>2032</c:v>
                </c:pt>
                <c:pt idx="83">
                  <c:v>2032</c:v>
                </c:pt>
                <c:pt idx="84">
                  <c:v>2033</c:v>
                </c:pt>
                <c:pt idx="85">
                  <c:v>2033</c:v>
                </c:pt>
                <c:pt idx="86">
                  <c:v>2033</c:v>
                </c:pt>
                <c:pt idx="87">
                  <c:v>2033</c:v>
                </c:pt>
                <c:pt idx="88">
                  <c:v>2034</c:v>
                </c:pt>
                <c:pt idx="89">
                  <c:v>2034</c:v>
                </c:pt>
                <c:pt idx="90">
                  <c:v>2034</c:v>
                </c:pt>
                <c:pt idx="91">
                  <c:v>2034</c:v>
                </c:pt>
                <c:pt idx="92">
                  <c:v>2035</c:v>
                </c:pt>
                <c:pt idx="93">
                  <c:v>2035</c:v>
                </c:pt>
                <c:pt idx="94">
                  <c:v>2035</c:v>
                </c:pt>
                <c:pt idx="95">
                  <c:v>2035</c:v>
                </c:pt>
                <c:pt idx="96">
                  <c:v>2036</c:v>
                </c:pt>
                <c:pt idx="97">
                  <c:v>2036</c:v>
                </c:pt>
                <c:pt idx="98">
                  <c:v>2036</c:v>
                </c:pt>
                <c:pt idx="99">
                  <c:v>2036</c:v>
                </c:pt>
                <c:pt idx="100">
                  <c:v>2037</c:v>
                </c:pt>
                <c:pt idx="101">
                  <c:v>2037</c:v>
                </c:pt>
                <c:pt idx="102">
                  <c:v>2037</c:v>
                </c:pt>
                <c:pt idx="103">
                  <c:v>2037</c:v>
                </c:pt>
                <c:pt idx="104">
                  <c:v>2038</c:v>
                </c:pt>
              </c:numCache>
            </c:numRef>
          </c:cat>
          <c:val>
            <c:numRef>
              <c:f>'Figura 13'!$H$4:$H$108</c:f>
              <c:numCache>
                <c:formatCode>0.00%</c:formatCode>
                <c:ptCount val="105"/>
                <c:pt idx="0">
                  <c:v>1.78826824152684E-2</c:v>
                </c:pt>
                <c:pt idx="1">
                  <c:v>4.6553365266846398E-2</c:v>
                </c:pt>
                <c:pt idx="2">
                  <c:v>5.6561775118762599E-2</c:v>
                </c:pt>
                <c:pt idx="3">
                  <c:v>6.2899313444758007E-2</c:v>
                </c:pt>
                <c:pt idx="4">
                  <c:v>6.7407117855218204E-2</c:v>
                </c:pt>
                <c:pt idx="5">
                  <c:v>7.0757670093218497E-2</c:v>
                </c:pt>
                <c:pt idx="6">
                  <c:v>7.3286623340516804E-2</c:v>
                </c:pt>
                <c:pt idx="7">
                  <c:v>7.5191339143452302E-2</c:v>
                </c:pt>
                <c:pt idx="8">
                  <c:v>7.66005340105511E-2</c:v>
                </c:pt>
                <c:pt idx="9">
                  <c:v>7.7604424582243994E-2</c:v>
                </c:pt>
                <c:pt idx="10">
                  <c:v>7.8269686212351405E-2</c:v>
                </c:pt>
                <c:pt idx="11">
                  <c:v>7.8647633949150197E-2</c:v>
                </c:pt>
                <c:pt idx="12">
                  <c:v>7.8779036956478699E-2</c:v>
                </c:pt>
                <c:pt idx="13">
                  <c:v>7.8697119322575504E-2</c:v>
                </c:pt>
                <c:pt idx="14">
                  <c:v>7.8429519374463005E-2</c:v>
                </c:pt>
                <c:pt idx="15">
                  <c:v>7.7999619125209696E-2</c:v>
                </c:pt>
                <c:pt idx="16">
                  <c:v>7.7427476115311103E-2</c:v>
                </c:pt>
                <c:pt idx="17">
                  <c:v>7.6730495032868301E-2</c:v>
                </c:pt>
                <c:pt idx="18">
                  <c:v>7.5923923683187497E-2</c:v>
                </c:pt>
                <c:pt idx="19">
                  <c:v>7.5021227177680699E-2</c:v>
                </c:pt>
                <c:pt idx="20">
                  <c:v>7.4034375688523696E-2</c:v>
                </c:pt>
                <c:pt idx="21">
                  <c:v>7.2974069571449598E-2</c:v>
                </c:pt>
                <c:pt idx="22">
                  <c:v>7.1849918257082507E-2</c:v>
                </c:pt>
                <c:pt idx="23">
                  <c:v>7.0670584444103901E-2</c:v>
                </c:pt>
                <c:pt idx="24">
                  <c:v>6.9443901854539303E-2</c:v>
                </c:pt>
                <c:pt idx="25">
                  <c:v>6.8176972565635402E-2</c:v>
                </c:pt>
                <c:pt idx="26">
                  <c:v>6.6876248363521795E-2</c:v>
                </c:pt>
                <c:pt idx="27">
                  <c:v>6.5547599449070196E-2</c:v>
                </c:pt>
                <c:pt idx="28">
                  <c:v>6.4196373022455594E-2</c:v>
                </c:pt>
                <c:pt idx="29">
                  <c:v>6.2827443685179396E-2</c:v>
                </c:pt>
                <c:pt idx="30">
                  <c:v>6.14452571631404E-2</c:v>
                </c:pt>
                <c:pt idx="31">
                  <c:v>6.0053868528376103E-2</c:v>
                </c:pt>
                <c:pt idx="32">
                  <c:v>5.8656975850285502E-2</c:v>
                </c:pt>
                <c:pt idx="33">
                  <c:v>5.7257950018410102E-2</c:v>
                </c:pt>
                <c:pt idx="34">
                  <c:v>5.5859861333170897E-2</c:v>
                </c:pt>
                <c:pt idx="35">
                  <c:v>5.4465503347549099E-2</c:v>
                </c:pt>
                <c:pt idx="36">
                  <c:v>5.3077414353692301E-2</c:v>
                </c:pt>
                <c:pt idx="37">
                  <c:v>5.1697896838045897E-2</c:v>
                </c:pt>
                <c:pt idx="38">
                  <c:v>5.03290351725569E-2</c:v>
                </c:pt>
                <c:pt idx="39">
                  <c:v>4.8972711764562998E-2</c:v>
                </c:pt>
                <c:pt idx="40">
                  <c:v>4.7630621851726701E-2</c:v>
                </c:pt>
                <c:pt idx="41">
                  <c:v>4.6304287098948703E-2</c:v>
                </c:pt>
                <c:pt idx="42">
                  <c:v>4.4995068130184702E-2</c:v>
                </c:pt>
                <c:pt idx="43">
                  <c:v>4.3704176108380399E-2</c:v>
                </c:pt>
                <c:pt idx="44">
                  <c:v>4.2432683460484698E-2</c:v>
                </c:pt>
                <c:pt idx="45">
                  <c:v>4.1181533831028301E-2</c:v>
                </c:pt>
                <c:pt idx="46">
                  <c:v>3.9951551336532602E-2</c:v>
                </c:pt>
                <c:pt idx="47">
                  <c:v>3.8743449183623699E-2</c:v>
                </c:pt>
                <c:pt idx="48">
                  <c:v>3.75578377058342E-2</c:v>
                </c:pt>
                <c:pt idx="49">
                  <c:v>3.6395231867416E-2</c:v>
                </c:pt>
                <c:pt idx="50">
                  <c:v>3.5256058276838302E-2</c:v>
                </c:pt>
                <c:pt idx="51">
                  <c:v>3.41406617478398E-2</c:v>
                </c:pt>
                <c:pt idx="52">
                  <c:v>3.3049311441795001E-2</c:v>
                </c:pt>
                <c:pt idx="53">
                  <c:v>3.1982206621628102E-2</c:v>
                </c:pt>
                <c:pt idx="54">
                  <c:v>3.09394820444692E-2</c:v>
                </c:pt>
                <c:pt idx="55">
                  <c:v>2.9921213017619901E-2</c:v>
                </c:pt>
                <c:pt idx="56">
                  <c:v>2.89274201401102E-2</c:v>
                </c:pt>
                <c:pt idx="57">
                  <c:v>2.7958073750137601E-2</c:v>
                </c:pt>
                <c:pt idx="58">
                  <c:v>2.7013098096934599E-2</c:v>
                </c:pt>
                <c:pt idx="59">
                  <c:v>2.6092375254078599E-2</c:v>
                </c:pt>
                <c:pt idx="60">
                  <c:v>2.5195748789903299E-2</c:v>
                </c:pt>
                <c:pt idx="61">
                  <c:v>2.4323027209470199E-2</c:v>
                </c:pt>
                <c:pt idx="62">
                  <c:v>2.3473987181493499E-2</c:v>
                </c:pt>
                <c:pt idx="63">
                  <c:v>2.26483765626544E-2</c:v>
                </c:pt>
                <c:pt idx="64">
                  <c:v>2.1845917230888301E-2</c:v>
                </c:pt>
                <c:pt idx="65">
                  <c:v>2.10663077384536E-2</c:v>
                </c:pt>
                <c:pt idx="66">
                  <c:v>2.0309225794897599E-2</c:v>
                </c:pt>
                <c:pt idx="67">
                  <c:v>1.9574330589398899E-2</c:v>
                </c:pt>
                <c:pt idx="68">
                  <c:v>1.88612649613921E-2</c:v>
                </c:pt>
                <c:pt idx="69">
                  <c:v>1.8169657427851101E-2</c:v>
                </c:pt>
                <c:pt idx="70">
                  <c:v>1.74991240751237E-2</c:v>
                </c:pt>
                <c:pt idx="71">
                  <c:v>1.6849270322767201E-2</c:v>
                </c:pt>
                <c:pt idx="72">
                  <c:v>1.6219692566418299E-2</c:v>
                </c:pt>
                <c:pt idx="73">
                  <c:v>1.5609979706353401E-2</c:v>
                </c:pt>
                <c:pt idx="74">
                  <c:v>1.5019714568037299E-2</c:v>
                </c:pt>
                <c:pt idx="75">
                  <c:v>1.44484752206296E-2</c:v>
                </c:pt>
                <c:pt idx="76">
                  <c:v>1.38958361991075E-2</c:v>
                </c:pt>
                <c:pt idx="77">
                  <c:v>1.33613696353741E-2</c:v>
                </c:pt>
                <c:pt idx="78">
                  <c:v>1.28446463034491E-2</c:v>
                </c:pt>
                <c:pt idx="79">
                  <c:v>1.2345236583582799E-2</c:v>
                </c:pt>
                <c:pt idx="80">
                  <c:v>1.18627113498919E-2</c:v>
                </c:pt>
                <c:pt idx="81">
                  <c:v>1.1396642785886899E-2</c:v>
                </c:pt>
                <c:pt idx="82">
                  <c:v>1.09466051320456E-2</c:v>
                </c:pt>
                <c:pt idx="83">
                  <c:v>1.05121753693816E-2</c:v>
                </c:pt>
                <c:pt idx="84">
                  <c:v>1.0092933842761999E-2</c:v>
                </c:pt>
                <c:pt idx="85">
                  <c:v>9.6884648275434096E-3</c:v>
                </c:pt>
                <c:pt idx="86">
                  <c:v>9.2983570429205006E-3</c:v>
                </c:pt>
                <c:pt idx="87">
                  <c:v>8.9222041152122802E-3</c:v>
                </c:pt>
                <c:pt idx="88">
                  <c:v>8.5596049941531107E-3</c:v>
                </c:pt>
                <c:pt idx="89">
                  <c:v>8.2101643251021404E-3</c:v>
                </c:pt>
                <c:pt idx="90">
                  <c:v>7.8734927799402402E-3</c:v>
                </c:pt>
                <c:pt idx="91">
                  <c:v>7.5492073492843597E-3</c:v>
                </c:pt>
                <c:pt idx="92">
                  <c:v>7.2369315985172404E-3</c:v>
                </c:pt>
                <c:pt idx="93">
                  <c:v>6.9362958900034098E-3</c:v>
                </c:pt>
                <c:pt idx="94">
                  <c:v>6.6469375737418504E-3</c:v>
                </c:pt>
                <c:pt idx="95">
                  <c:v>6.3685011485896097E-3</c:v>
                </c:pt>
                <c:pt idx="96">
                  <c:v>6.10063839608092E-3</c:v>
                </c:pt>
                <c:pt idx="97">
                  <c:v>5.8430084887597499E-3</c:v>
                </c:pt>
                <c:pt idx="98">
                  <c:v>5.5952780748436499E-3</c:v>
                </c:pt>
                <c:pt idx="99">
                  <c:v>5.3571213409395304E-3</c:v>
                </c:pt>
                <c:pt idx="100">
                  <c:v>5.1282200544401401E-3</c:v>
                </c:pt>
                <c:pt idx="101">
                  <c:v>4.9082635871414999E-3</c:v>
                </c:pt>
                <c:pt idx="102">
                  <c:v>4.6969489215375601E-3</c:v>
                </c:pt>
                <c:pt idx="103">
                  <c:v>4.4939806411676397E-3</c:v>
                </c:pt>
                <c:pt idx="104">
                  <c:v>4.2990709063152896E-3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'Figura 13'!$I$3</c:f>
              <c:strCache>
                <c:ptCount val="1"/>
                <c:pt idx="0">
                  <c:v>205 SHA Body Care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2018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2025</c:v>
                </c:pt>
                <c:pt idx="53">
                  <c:v>2025</c:v>
                </c:pt>
                <c:pt idx="54">
                  <c:v>2025</c:v>
                </c:pt>
                <c:pt idx="55">
                  <c:v>2025</c:v>
                </c:pt>
                <c:pt idx="56">
                  <c:v>2026</c:v>
                </c:pt>
                <c:pt idx="57">
                  <c:v>2026</c:v>
                </c:pt>
                <c:pt idx="58">
                  <c:v>2026</c:v>
                </c:pt>
                <c:pt idx="59">
                  <c:v>2026</c:v>
                </c:pt>
                <c:pt idx="60">
                  <c:v>2027</c:v>
                </c:pt>
                <c:pt idx="61">
                  <c:v>2027</c:v>
                </c:pt>
                <c:pt idx="62">
                  <c:v>2027</c:v>
                </c:pt>
                <c:pt idx="63">
                  <c:v>2027</c:v>
                </c:pt>
                <c:pt idx="64">
                  <c:v>2028</c:v>
                </c:pt>
                <c:pt idx="65">
                  <c:v>2028</c:v>
                </c:pt>
                <c:pt idx="66">
                  <c:v>2028</c:v>
                </c:pt>
                <c:pt idx="67">
                  <c:v>2028</c:v>
                </c:pt>
                <c:pt idx="68">
                  <c:v>2029</c:v>
                </c:pt>
                <c:pt idx="69">
                  <c:v>2029</c:v>
                </c:pt>
                <c:pt idx="70">
                  <c:v>2029</c:v>
                </c:pt>
                <c:pt idx="71">
                  <c:v>2029</c:v>
                </c:pt>
                <c:pt idx="72">
                  <c:v>2030</c:v>
                </c:pt>
                <c:pt idx="73">
                  <c:v>2030</c:v>
                </c:pt>
                <c:pt idx="74">
                  <c:v>2030</c:v>
                </c:pt>
                <c:pt idx="75">
                  <c:v>2030</c:v>
                </c:pt>
                <c:pt idx="76">
                  <c:v>2031</c:v>
                </c:pt>
                <c:pt idx="77">
                  <c:v>2031</c:v>
                </c:pt>
                <c:pt idx="78">
                  <c:v>2031</c:v>
                </c:pt>
                <c:pt idx="79">
                  <c:v>2031</c:v>
                </c:pt>
                <c:pt idx="80">
                  <c:v>2032</c:v>
                </c:pt>
                <c:pt idx="81">
                  <c:v>2032</c:v>
                </c:pt>
                <c:pt idx="82">
                  <c:v>2032</c:v>
                </c:pt>
                <c:pt idx="83">
                  <c:v>2032</c:v>
                </c:pt>
                <c:pt idx="84">
                  <c:v>2033</c:v>
                </c:pt>
                <c:pt idx="85">
                  <c:v>2033</c:v>
                </c:pt>
                <c:pt idx="86">
                  <c:v>2033</c:v>
                </c:pt>
                <c:pt idx="87">
                  <c:v>2033</c:v>
                </c:pt>
                <c:pt idx="88">
                  <c:v>2034</c:v>
                </c:pt>
                <c:pt idx="89">
                  <c:v>2034</c:v>
                </c:pt>
                <c:pt idx="90">
                  <c:v>2034</c:v>
                </c:pt>
                <c:pt idx="91">
                  <c:v>2034</c:v>
                </c:pt>
                <c:pt idx="92">
                  <c:v>2035</c:v>
                </c:pt>
                <c:pt idx="93">
                  <c:v>2035</c:v>
                </c:pt>
                <c:pt idx="94">
                  <c:v>2035</c:v>
                </c:pt>
                <c:pt idx="95">
                  <c:v>2035</c:v>
                </c:pt>
                <c:pt idx="96">
                  <c:v>2036</c:v>
                </c:pt>
                <c:pt idx="97">
                  <c:v>2036</c:v>
                </c:pt>
                <c:pt idx="98">
                  <c:v>2036</c:v>
                </c:pt>
                <c:pt idx="99">
                  <c:v>2036</c:v>
                </c:pt>
                <c:pt idx="100">
                  <c:v>2037</c:v>
                </c:pt>
                <c:pt idx="101">
                  <c:v>2037</c:v>
                </c:pt>
                <c:pt idx="102">
                  <c:v>2037</c:v>
                </c:pt>
                <c:pt idx="103">
                  <c:v>2037</c:v>
                </c:pt>
                <c:pt idx="104">
                  <c:v>2038</c:v>
                </c:pt>
              </c:numCache>
            </c:numRef>
          </c:cat>
          <c:val>
            <c:numRef>
              <c:f>'Figura 13'!$I$4:$I$108</c:f>
              <c:numCache>
                <c:formatCode>0.00%</c:formatCode>
                <c:ptCount val="105"/>
                <c:pt idx="0">
                  <c:v>4.3813638840901302E-2</c:v>
                </c:pt>
                <c:pt idx="1">
                  <c:v>8.1998665350609901E-2</c:v>
                </c:pt>
                <c:pt idx="2">
                  <c:v>9.2091281944173001E-2</c:v>
                </c:pt>
                <c:pt idx="3">
                  <c:v>9.7401918085190803E-2</c:v>
                </c:pt>
                <c:pt idx="4">
                  <c:v>0.100443816794234</c:v>
                </c:pt>
                <c:pt idx="5">
                  <c:v>0.102110617899145</c:v>
                </c:pt>
                <c:pt idx="6">
                  <c:v>0.10284198591805201</c:v>
                </c:pt>
                <c:pt idx="7">
                  <c:v>0.102893882232319</c:v>
                </c:pt>
                <c:pt idx="8">
                  <c:v>0.102431791813711</c:v>
                </c:pt>
                <c:pt idx="9">
                  <c:v>0.101570638339713</c:v>
                </c:pt>
                <c:pt idx="10">
                  <c:v>0.100394453261945</c:v>
                </c:pt>
                <c:pt idx="11">
                  <c:v>9.8967089450840595E-2</c:v>
                </c:pt>
                <c:pt idx="12">
                  <c:v>9.7338515320077604E-2</c:v>
                </c:pt>
                <c:pt idx="13">
                  <c:v>9.5548739030149196E-2</c:v>
                </c:pt>
                <c:pt idx="14">
                  <c:v>9.3630375835684801E-2</c:v>
                </c:pt>
                <c:pt idx="15">
                  <c:v>9.1610396183715206E-2</c:v>
                </c:pt>
                <c:pt idx="16">
                  <c:v>8.9511356849382398E-2</c:v>
                </c:pt>
                <c:pt idx="17">
                  <c:v>8.7352293459215094E-2</c:v>
                </c:pt>
                <c:pt idx="18">
                  <c:v>8.5149384003794196E-2</c:v>
                </c:pt>
                <c:pt idx="19">
                  <c:v>8.2916453090700101E-2</c:v>
                </c:pt>
                <c:pt idx="20">
                  <c:v>8.06653626971299E-2</c:v>
                </c:pt>
                <c:pt idx="21">
                  <c:v>7.8406320254147802E-2</c:v>
                </c:pt>
                <c:pt idx="22">
                  <c:v>7.6148125333888303E-2</c:v>
                </c:pt>
                <c:pt idx="23">
                  <c:v>7.3898369928500199E-2</c:v>
                </c:pt>
                <c:pt idx="24">
                  <c:v>7.16636030855059E-2</c:v>
                </c:pt>
                <c:pt idx="25">
                  <c:v>6.9449467765004005E-2</c:v>
                </c:pt>
                <c:pt idx="26">
                  <c:v>6.7260815756797002E-2</c:v>
                </c:pt>
                <c:pt idx="27">
                  <c:v>6.5101805053642298E-2</c:v>
                </c:pt>
                <c:pt idx="28">
                  <c:v>6.2975983035319497E-2</c:v>
                </c:pt>
                <c:pt idx="29">
                  <c:v>6.08863580551268E-2</c:v>
                </c:pt>
                <c:pt idx="30">
                  <c:v>5.8835461453952999E-2</c:v>
                </c:pt>
                <c:pt idx="31">
                  <c:v>5.6825401601411703E-2</c:v>
                </c:pt>
                <c:pt idx="32">
                  <c:v>5.48579112400455E-2</c:v>
                </c:pt>
                <c:pt idx="33">
                  <c:v>5.2934389160166601E-2</c:v>
                </c:pt>
                <c:pt idx="34">
                  <c:v>5.1055937040204599E-2</c:v>
                </c:pt>
                <c:pt idx="35">
                  <c:v>4.9223392136572397E-2</c:v>
                </c:pt>
                <c:pt idx="36">
                  <c:v>4.7437356387924498E-2</c:v>
                </c:pt>
                <c:pt idx="37">
                  <c:v>4.5698222403808303E-2</c:v>
                </c:pt>
                <c:pt idx="38">
                  <c:v>4.4006196731567797E-2</c:v>
                </c:pt>
                <c:pt idx="39">
                  <c:v>4.2361320733789197E-2</c:v>
                </c:pt>
                <c:pt idx="40">
                  <c:v>4.07634893584383E-2</c:v>
                </c:pt>
                <c:pt idx="41">
                  <c:v>3.9212468042727502E-2</c:v>
                </c:pt>
                <c:pt idx="42">
                  <c:v>3.7707907957822501E-2</c:v>
                </c:pt>
                <c:pt idx="43">
                  <c:v>3.6249359773319403E-2</c:v>
                </c:pt>
                <c:pt idx="44">
                  <c:v>3.4836286096883898E-2</c:v>
                </c:pt>
                <c:pt idx="45">
                  <c:v>3.3468072724662103E-2</c:v>
                </c:pt>
                <c:pt idx="46">
                  <c:v>3.21440388213559E-2</c:v>
                </c:pt>
                <c:pt idx="47">
                  <c:v>3.0863446134657399E-2</c:v>
                </c:pt>
                <c:pt idx="48">
                  <c:v>2.9625507336607199E-2</c:v>
                </c:pt>
                <c:pt idx="49">
                  <c:v>2.8429393574040299E-2</c:v>
                </c:pt>
                <c:pt idx="50">
                  <c:v>2.7274241301302099E-2</c:v>
                </c:pt>
                <c:pt idx="51">
                  <c:v>2.6159158460649898E-2</c:v>
                </c:pt>
                <c:pt idx="52">
                  <c:v>2.5083230068985399E-2</c:v>
                </c:pt>
                <c:pt idx="53">
                  <c:v>2.4045523263654899E-2</c:v>
                </c:pt>
                <c:pt idx="54">
                  <c:v>2.30450918548653E-2</c:v>
                </c:pt>
                <c:pt idx="55">
                  <c:v>2.2080980427694699E-2</c:v>
                </c:pt>
                <c:pt idx="56">
                  <c:v>2.1152228032636999E-2</c:v>
                </c:pt>
                <c:pt idx="57">
                  <c:v>2.0257871500032099E-2</c:v>
                </c:pt>
                <c:pt idx="58">
                  <c:v>1.9396948410542701E-2</c:v>
                </c:pt>
                <c:pt idx="59">
                  <c:v>1.8568499750985901E-2</c:v>
                </c:pt>
                <c:pt idx="60">
                  <c:v>1.7771572282272E-2</c:v>
                </c:pt>
                <c:pt idx="61">
                  <c:v>1.7005220643906301E-2</c:v>
                </c:pt>
                <c:pt idx="62">
                  <c:v>1.6268509217439501E-2</c:v>
                </c:pt>
                <c:pt idx="63">
                  <c:v>1.5560513769383199E-2</c:v>
                </c:pt>
                <c:pt idx="64">
                  <c:v>1.4880322892413001E-2</c:v>
                </c:pt>
                <c:pt idx="65">
                  <c:v>1.4227039262142799E-2</c:v>
                </c:pt>
                <c:pt idx="66">
                  <c:v>1.35997807253577E-2</c:v>
                </c:pt>
                <c:pt idx="67">
                  <c:v>1.29976812343158E-2</c:v>
                </c:pt>
                <c:pt idx="68">
                  <c:v>1.24198916405666E-2</c:v>
                </c:pt>
                <c:pt idx="69">
                  <c:v>1.18655803606661E-2</c:v>
                </c:pt>
                <c:pt idx="70">
                  <c:v>1.13339339251964E-2</c:v>
                </c:pt>
                <c:pt idx="71">
                  <c:v>1.08241574215996E-2</c:v>
                </c:pt>
                <c:pt idx="72">
                  <c:v>1.03354748405121E-2</c:v>
                </c:pt>
                <c:pt idx="73">
                  <c:v>9.8671293345326695E-3</c:v>
                </c:pt>
                <c:pt idx="74">
                  <c:v>9.4183833976559002E-3</c:v>
                </c:pt>
                <c:pt idx="75">
                  <c:v>8.9885189729629906E-3</c:v>
                </c:pt>
                <c:pt idx="76">
                  <c:v>8.5768374955675405E-3</c:v>
                </c:pt>
                <c:pt idx="77">
                  <c:v>8.1826598772667802E-3</c:v>
                </c:pt>
                <c:pt idx="78">
                  <c:v>7.8053264388423197E-3</c:v>
                </c:pt>
                <c:pt idx="79">
                  <c:v>7.44419679548655E-3</c:v>
                </c:pt>
                <c:pt idx="80">
                  <c:v>7.0986497003975198E-3</c:v>
                </c:pt>
                <c:pt idx="81">
                  <c:v>6.7680828511844197E-3</c:v>
                </c:pt>
                <c:pt idx="82">
                  <c:v>6.45191266335398E-3</c:v>
                </c:pt>
                <c:pt idx="83">
                  <c:v>6.1495740148045704E-3</c:v>
                </c:pt>
                <c:pt idx="84">
                  <c:v>5.86051996493541E-3</c:v>
                </c:pt>
                <c:pt idx="85">
                  <c:v>5.5842214516831903E-3</c:v>
                </c:pt>
                <c:pt idx="86">
                  <c:v>5.3201669695241401E-3</c:v>
                </c:pt>
                <c:pt idx="87">
                  <c:v>5.06786223122563E-3</c:v>
                </c:pt>
                <c:pt idx="88">
                  <c:v>4.8268298158959102E-3</c:v>
                </c:pt>
                <c:pt idx="89">
                  <c:v>4.5966088056623097E-3</c:v>
                </c:pt>
                <c:pt idx="90">
                  <c:v>4.3767544131056296E-3</c:v>
                </c:pt>
                <c:pt idx="91">
                  <c:v>4.1668376013909497E-3</c:v>
                </c:pt>
                <c:pt idx="92">
                  <c:v>3.9664446988613503E-3</c:v>
                </c:pt>
                <c:pt idx="93">
                  <c:v>3.7751770096994901E-3</c:v>
                </c:pt>
                <c:pt idx="94">
                  <c:v>3.5926504221135999E-3</c:v>
                </c:pt>
                <c:pt idx="95">
                  <c:v>3.4184950153652799E-3</c:v>
                </c:pt>
                <c:pt idx="96">
                  <c:v>3.2523546668295801E-3</c:v>
                </c:pt>
                <c:pt idx="97">
                  <c:v>3.0938866601591302E-3</c:v>
                </c:pt>
                <c:pt idx="98">
                  <c:v>2.9427612955146001E-3</c:v>
                </c:pt>
                <c:pt idx="99">
                  <c:v>2.7986615027233001E-3</c:v>
                </c:pt>
                <c:pt idx="100">
                  <c:v>2.6612824581337298E-3</c:v>
                </c:pt>
                <c:pt idx="101">
                  <c:v>2.5303312058484002E-3</c:v>
                </c:pt>
                <c:pt idx="102">
                  <c:v>2.40552628393754E-3</c:v>
                </c:pt>
                <c:pt idx="103">
                  <c:v>2.2865973561631702E-3</c:v>
                </c:pt>
                <c:pt idx="104">
                  <c:v>2.1732848496758298E-3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'Figura 13'!$J$3</c:f>
              <c:strCache>
                <c:ptCount val="1"/>
                <c:pt idx="0">
                  <c:v>303 Laptop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2018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2025</c:v>
                </c:pt>
                <c:pt idx="53">
                  <c:v>2025</c:v>
                </c:pt>
                <c:pt idx="54">
                  <c:v>2025</c:v>
                </c:pt>
                <c:pt idx="55">
                  <c:v>2025</c:v>
                </c:pt>
                <c:pt idx="56">
                  <c:v>2026</c:v>
                </c:pt>
                <c:pt idx="57">
                  <c:v>2026</c:v>
                </c:pt>
                <c:pt idx="58">
                  <c:v>2026</c:v>
                </c:pt>
                <c:pt idx="59">
                  <c:v>2026</c:v>
                </c:pt>
                <c:pt idx="60">
                  <c:v>2027</c:v>
                </c:pt>
                <c:pt idx="61">
                  <c:v>2027</c:v>
                </c:pt>
                <c:pt idx="62">
                  <c:v>2027</c:v>
                </c:pt>
                <c:pt idx="63">
                  <c:v>2027</c:v>
                </c:pt>
                <c:pt idx="64">
                  <c:v>2028</c:v>
                </c:pt>
                <c:pt idx="65">
                  <c:v>2028</c:v>
                </c:pt>
                <c:pt idx="66">
                  <c:v>2028</c:v>
                </c:pt>
                <c:pt idx="67">
                  <c:v>2028</c:v>
                </c:pt>
                <c:pt idx="68">
                  <c:v>2029</c:v>
                </c:pt>
                <c:pt idx="69">
                  <c:v>2029</c:v>
                </c:pt>
                <c:pt idx="70">
                  <c:v>2029</c:v>
                </c:pt>
                <c:pt idx="71">
                  <c:v>2029</c:v>
                </c:pt>
                <c:pt idx="72">
                  <c:v>2030</c:v>
                </c:pt>
                <c:pt idx="73">
                  <c:v>2030</c:v>
                </c:pt>
                <c:pt idx="74">
                  <c:v>2030</c:v>
                </c:pt>
                <c:pt idx="75">
                  <c:v>2030</c:v>
                </c:pt>
                <c:pt idx="76">
                  <c:v>2031</c:v>
                </c:pt>
                <c:pt idx="77">
                  <c:v>2031</c:v>
                </c:pt>
                <c:pt idx="78">
                  <c:v>2031</c:v>
                </c:pt>
                <c:pt idx="79">
                  <c:v>2031</c:v>
                </c:pt>
                <c:pt idx="80">
                  <c:v>2032</c:v>
                </c:pt>
                <c:pt idx="81">
                  <c:v>2032</c:v>
                </c:pt>
                <c:pt idx="82">
                  <c:v>2032</c:v>
                </c:pt>
                <c:pt idx="83">
                  <c:v>2032</c:v>
                </c:pt>
                <c:pt idx="84">
                  <c:v>2033</c:v>
                </c:pt>
                <c:pt idx="85">
                  <c:v>2033</c:v>
                </c:pt>
                <c:pt idx="86">
                  <c:v>2033</c:v>
                </c:pt>
                <c:pt idx="87">
                  <c:v>2033</c:v>
                </c:pt>
                <c:pt idx="88">
                  <c:v>2034</c:v>
                </c:pt>
                <c:pt idx="89">
                  <c:v>2034</c:v>
                </c:pt>
                <c:pt idx="90">
                  <c:v>2034</c:v>
                </c:pt>
                <c:pt idx="91">
                  <c:v>2034</c:v>
                </c:pt>
                <c:pt idx="92">
                  <c:v>2035</c:v>
                </c:pt>
                <c:pt idx="93">
                  <c:v>2035</c:v>
                </c:pt>
                <c:pt idx="94">
                  <c:v>2035</c:v>
                </c:pt>
                <c:pt idx="95">
                  <c:v>2035</c:v>
                </c:pt>
                <c:pt idx="96">
                  <c:v>2036</c:v>
                </c:pt>
                <c:pt idx="97">
                  <c:v>2036</c:v>
                </c:pt>
                <c:pt idx="98">
                  <c:v>2036</c:v>
                </c:pt>
                <c:pt idx="99">
                  <c:v>2036</c:v>
                </c:pt>
                <c:pt idx="100">
                  <c:v>2037</c:v>
                </c:pt>
                <c:pt idx="101">
                  <c:v>2037</c:v>
                </c:pt>
                <c:pt idx="102">
                  <c:v>2037</c:v>
                </c:pt>
                <c:pt idx="103">
                  <c:v>2037</c:v>
                </c:pt>
                <c:pt idx="104">
                  <c:v>2038</c:v>
                </c:pt>
              </c:numCache>
            </c:numRef>
          </c:cat>
          <c:val>
            <c:numRef>
              <c:f>'Figura 13'!$J$4:$J$108</c:f>
              <c:numCache>
                <c:formatCode>0.00%</c:formatCode>
                <c:ptCount val="105"/>
                <c:pt idx="0">
                  <c:v>4.3516246908144899E-3</c:v>
                </c:pt>
                <c:pt idx="1">
                  <c:v>3.1859582065034801E-2</c:v>
                </c:pt>
                <c:pt idx="2">
                  <c:v>4.84650602580066E-2</c:v>
                </c:pt>
                <c:pt idx="3">
                  <c:v>6.14440420232613E-2</c:v>
                </c:pt>
                <c:pt idx="4">
                  <c:v>7.2175437899236597E-2</c:v>
                </c:pt>
                <c:pt idx="5">
                  <c:v>8.1216646525379896E-2</c:v>
                </c:pt>
                <c:pt idx="6">
                  <c:v>8.8866395544832194E-2</c:v>
                </c:pt>
                <c:pt idx="7">
                  <c:v>9.5313064071487999E-2</c:v>
                </c:pt>
                <c:pt idx="8">
                  <c:v>0.100689803227566</c:v>
                </c:pt>
                <c:pt idx="9">
                  <c:v>0.105099213086676</c:v>
                </c:pt>
                <c:pt idx="10">
                  <c:v>0.108625763569779</c:v>
                </c:pt>
                <c:pt idx="11">
                  <c:v>0.11134255441400399</c:v>
                </c:pt>
                <c:pt idx="12">
                  <c:v>0.113315192286782</c:v>
                </c:pt>
                <c:pt idx="13">
                  <c:v>0.11460408987480999</c:v>
                </c:pt>
                <c:pt idx="14">
                  <c:v>0.115265853095666</c:v>
                </c:pt>
                <c:pt idx="15">
                  <c:v>0.115354119760275</c:v>
                </c:pt>
                <c:pt idx="16">
                  <c:v>0.11492005877543</c:v>
                </c:pt>
                <c:pt idx="17">
                  <c:v>0.114012655641116</c:v>
                </c:pt>
                <c:pt idx="18">
                  <c:v>0.112678862676151</c:v>
                </c:pt>
                <c:pt idx="19">
                  <c:v>0.110963664360053</c:v>
                </c:pt>
                <c:pt idx="20">
                  <c:v>0.108910090924633</c:v>
                </c:pt>
                <c:pt idx="21">
                  <c:v>0.106559202357096</c:v>
                </c:pt>
                <c:pt idx="22">
                  <c:v>0.103950057791968</c:v>
                </c:pt>
                <c:pt idx="23">
                  <c:v>0.101119680440534</c:v>
                </c:pt>
                <c:pt idx="24">
                  <c:v>9.8103024886068896E-2</c:v>
                </c:pt>
                <c:pt idx="25">
                  <c:v>9.4932951244551603E-2</c:v>
                </c:pt>
                <c:pt idx="26">
                  <c:v>9.1640209030955003E-2</c:v>
                </c:pt>
                <c:pt idx="27">
                  <c:v>8.8253432373636698E-2</c:v>
                </c:pt>
                <c:pt idx="28">
                  <c:v>8.4799147348415996E-2</c:v>
                </c:pt>
                <c:pt idx="29">
                  <c:v>8.1301791568697296E-2</c:v>
                </c:pt>
                <c:pt idx="30">
                  <c:v>7.7783745706414803E-2</c:v>
                </c:pt>
                <c:pt idx="31">
                  <c:v>7.4265376287146898E-2</c:v>
                </c:pt>
                <c:pt idx="32">
                  <c:v>7.0765088870437295E-2</c:v>
                </c:pt>
                <c:pt idx="33">
                  <c:v>6.7299390570505893E-2</c:v>
                </c:pt>
                <c:pt idx="34">
                  <c:v>6.3882960776218398E-2</c:v>
                </c:pt>
                <c:pt idx="35">
                  <c:v>6.0528728879527698E-2</c:v>
                </c:pt>
                <c:pt idx="36">
                  <c:v>5.7247957808594603E-2</c:v>
                </c:pt>
                <c:pt idx="37">
                  <c:v>5.4050332177489502E-2</c:v>
                </c:pt>
                <c:pt idx="38">
                  <c:v>5.0944049902392603E-2</c:v>
                </c:pt>
                <c:pt idx="39">
                  <c:v>4.7935916189327597E-2</c:v>
                </c:pt>
                <c:pt idx="40">
                  <c:v>4.5031438866358901E-2</c:v>
                </c:pt>
                <c:pt idx="41">
                  <c:v>4.2234924110283997E-2</c:v>
                </c:pt>
                <c:pt idx="42">
                  <c:v>3.9549571701145203E-2</c:v>
                </c:pt>
                <c:pt idx="43">
                  <c:v>3.6977569024851699E-2</c:v>
                </c:pt>
                <c:pt idx="44">
                  <c:v>3.4520183132753297E-2</c:v>
                </c:pt>
                <c:pt idx="45">
                  <c:v>3.2177850255364203E-2</c:v>
                </c:pt>
                <c:pt idx="46">
                  <c:v>2.9950262254178E-2</c:v>
                </c:pt>
                <c:pt idx="47">
                  <c:v>2.7836449579444301E-2</c:v>
                </c:pt>
                <c:pt idx="48">
                  <c:v>2.5834860381961099E-2</c:v>
                </c:pt>
                <c:pt idx="49">
                  <c:v>2.3943435502644501E-2</c:v>
                </c:pt>
                <c:pt idx="50">
                  <c:v>2.2159679134299701E-2</c:v>
                </c:pt>
                <c:pt idx="51">
                  <c:v>2.04807250152697E-2</c:v>
                </c:pt>
                <c:pt idx="52">
                  <c:v>1.8903398074215601E-2</c:v>
                </c:pt>
                <c:pt idx="53">
                  <c:v>1.74242714990635E-2</c:v>
                </c:pt>
                <c:pt idx="54">
                  <c:v>1.60397192511278E-2</c:v>
                </c:pt>
                <c:pt idx="55">
                  <c:v>1.4745964087650301E-2</c:v>
                </c:pt>
                <c:pt idx="56">
                  <c:v>1.3539121192632401E-2</c:v>
                </c:pt>
                <c:pt idx="57">
                  <c:v>1.2415237547094201E-2</c:v>
                </c:pt>
                <c:pt idx="58">
                  <c:v>1.13703271960251E-2</c:v>
                </c:pt>
                <c:pt idx="59">
                  <c:v>1.0400402590601999E-2</c:v>
                </c:pt>
                <c:pt idx="60">
                  <c:v>9.5015022010619104E-3</c:v>
                </c:pt>
                <c:pt idx="61">
                  <c:v>8.6697146082839096E-3</c:v>
                </c:pt>
                <c:pt idx="62">
                  <c:v>7.9011992910117297E-3</c:v>
                </c:pt>
                <c:pt idx="63">
                  <c:v>7.1922043311039496E-3</c:v>
                </c:pt>
                <c:pt idx="64">
                  <c:v>6.5390812615930098E-3</c:v>
                </c:pt>
                <c:pt idx="65">
                  <c:v>5.9382972820271303E-3</c:v>
                </c:pt>
                <c:pt idx="66">
                  <c:v>5.38644506290394E-3</c:v>
                </c:pt>
                <c:pt idx="67">
                  <c:v>4.8802503563164399E-3</c:v>
                </c:pt>
                <c:pt idx="68">
                  <c:v>4.4165776235329298E-3</c:v>
                </c:pt>
                <c:pt idx="69">
                  <c:v>3.9924338824201596E-3</c:v>
                </c:pt>
                <c:pt idx="70">
                  <c:v>3.60497096866658E-3</c:v>
                </c:pt>
                <c:pt idx="71">
                  <c:v>3.2514863949245302E-3</c:v>
                </c:pt>
                <c:pt idx="72">
                  <c:v>2.9294229814955499E-3</c:v>
                </c:pt>
                <c:pt idx="73">
                  <c:v>2.6363674212402902E-3</c:v>
                </c:pt>
                <c:pt idx="74">
                  <c:v>2.3700479301898701E-3</c:v>
                </c:pt>
                <c:pt idx="75">
                  <c:v>2.1283311240314598E-3</c:v>
                </c:pt>
                <c:pt idx="76">
                  <c:v>1.9092182493814201E-3</c:v>
                </c:pt>
                <c:pt idx="77">
                  <c:v>1.7108408876663401E-3</c:v>
                </c:pt>
                <c:pt idx="78">
                  <c:v>1.53145623861027E-3</c:v>
                </c:pt>
                <c:pt idx="79">
                  <c:v>1.3694420798607599E-3</c:v>
                </c:pt>
                <c:pt idx="80">
                  <c:v>1.2232914892474499E-3</c:v>
                </c:pt>
                <c:pt idx="81">
                  <c:v>1.09160740660901E-3</c:v>
                </c:pt>
                <c:pt idx="82">
                  <c:v>9.7309710308926198E-4</c:v>
                </c:pt>
                <c:pt idx="83">
                  <c:v>8.6656661731936396E-4</c:v>
                </c:pt>
                <c:pt idx="84">
                  <c:v>7.7091520998889395E-4</c:v>
                </c:pt>
                <c:pt idx="85">
                  <c:v>6.8512988097278705E-4</c:v>
                </c:pt>
                <c:pt idx="86">
                  <c:v>6.0827998642372795E-4</c:v>
                </c:pt>
                <c:pt idx="87">
                  <c:v>5.3951198705428098E-4</c:v>
                </c:pt>
                <c:pt idx="88">
                  <c:v>4.7804435320664102E-4</c:v>
                </c:pt>
                <c:pt idx="89">
                  <c:v>4.2316264722319901E-4</c:v>
                </c:pt>
                <c:pt idx="90">
                  <c:v>3.7421479906630498E-4</c:v>
                </c:pt>
                <c:pt idx="91">
                  <c:v>3.3060658706596902E-4</c:v>
                </c:pt>
                <c:pt idx="92">
                  <c:v>2.91797332072895E-4</c:v>
                </c:pt>
                <c:pt idx="93">
                  <c:v>2.5729581013232201E-4</c:v>
                </c:pt>
                <c:pt idx="94">
                  <c:v>2.2665638604212599E-4</c:v>
                </c:pt>
                <c:pt idx="95">
                  <c:v>1.99475367786256E-4</c:v>
                </c:pt>
                <c:pt idx="96">
                  <c:v>1.7538757981165601E-4</c:v>
                </c:pt>
                <c:pt idx="97">
                  <c:v>1.5406315141360999E-4</c:v>
                </c:pt>
                <c:pt idx="98">
                  <c:v>1.35204515081655E-4</c:v>
                </c:pt>
                <c:pt idx="99">
                  <c:v>1.18543608507854E-4</c:v>
                </c:pt>
                <c:pt idx="100">
                  <c:v>1.03839273044145E-4</c:v>
                </c:pt>
                <c:pt idx="101">
                  <c:v>9.0874840690123403E-5</c:v>
                </c:pt>
                <c:pt idx="102">
                  <c:v>7.9455901172718999E-5</c:v>
                </c:pt>
                <c:pt idx="103">
                  <c:v>6.9408240322140603E-5</c:v>
                </c:pt>
                <c:pt idx="104">
                  <c:v>6.0575940733118298E-5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'Figura 13'!$K$3</c:f>
              <c:strCache>
                <c:ptCount val="1"/>
                <c:pt idx="0">
                  <c:v>307 LCD Monitor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2018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2025</c:v>
                </c:pt>
                <c:pt idx="53">
                  <c:v>2025</c:v>
                </c:pt>
                <c:pt idx="54">
                  <c:v>2025</c:v>
                </c:pt>
                <c:pt idx="55">
                  <c:v>2025</c:v>
                </c:pt>
                <c:pt idx="56">
                  <c:v>2026</c:v>
                </c:pt>
                <c:pt idx="57">
                  <c:v>2026</c:v>
                </c:pt>
                <c:pt idx="58">
                  <c:v>2026</c:v>
                </c:pt>
                <c:pt idx="59">
                  <c:v>2026</c:v>
                </c:pt>
                <c:pt idx="60">
                  <c:v>2027</c:v>
                </c:pt>
                <c:pt idx="61">
                  <c:v>2027</c:v>
                </c:pt>
                <c:pt idx="62">
                  <c:v>2027</c:v>
                </c:pt>
                <c:pt idx="63">
                  <c:v>2027</c:v>
                </c:pt>
                <c:pt idx="64">
                  <c:v>2028</c:v>
                </c:pt>
                <c:pt idx="65">
                  <c:v>2028</c:v>
                </c:pt>
                <c:pt idx="66">
                  <c:v>2028</c:v>
                </c:pt>
                <c:pt idx="67">
                  <c:v>2028</c:v>
                </c:pt>
                <c:pt idx="68">
                  <c:v>2029</c:v>
                </c:pt>
                <c:pt idx="69">
                  <c:v>2029</c:v>
                </c:pt>
                <c:pt idx="70">
                  <c:v>2029</c:v>
                </c:pt>
                <c:pt idx="71">
                  <c:v>2029</c:v>
                </c:pt>
                <c:pt idx="72">
                  <c:v>2030</c:v>
                </c:pt>
                <c:pt idx="73">
                  <c:v>2030</c:v>
                </c:pt>
                <c:pt idx="74">
                  <c:v>2030</c:v>
                </c:pt>
                <c:pt idx="75">
                  <c:v>2030</c:v>
                </c:pt>
                <c:pt idx="76">
                  <c:v>2031</c:v>
                </c:pt>
                <c:pt idx="77">
                  <c:v>2031</c:v>
                </c:pt>
                <c:pt idx="78">
                  <c:v>2031</c:v>
                </c:pt>
                <c:pt idx="79">
                  <c:v>2031</c:v>
                </c:pt>
                <c:pt idx="80">
                  <c:v>2032</c:v>
                </c:pt>
                <c:pt idx="81">
                  <c:v>2032</c:v>
                </c:pt>
                <c:pt idx="82">
                  <c:v>2032</c:v>
                </c:pt>
                <c:pt idx="83">
                  <c:v>2032</c:v>
                </c:pt>
                <c:pt idx="84">
                  <c:v>2033</c:v>
                </c:pt>
                <c:pt idx="85">
                  <c:v>2033</c:v>
                </c:pt>
                <c:pt idx="86">
                  <c:v>2033</c:v>
                </c:pt>
                <c:pt idx="87">
                  <c:v>2033</c:v>
                </c:pt>
                <c:pt idx="88">
                  <c:v>2034</c:v>
                </c:pt>
                <c:pt idx="89">
                  <c:v>2034</c:v>
                </c:pt>
                <c:pt idx="90">
                  <c:v>2034</c:v>
                </c:pt>
                <c:pt idx="91">
                  <c:v>2034</c:v>
                </c:pt>
                <c:pt idx="92">
                  <c:v>2035</c:v>
                </c:pt>
                <c:pt idx="93">
                  <c:v>2035</c:v>
                </c:pt>
                <c:pt idx="94">
                  <c:v>2035</c:v>
                </c:pt>
                <c:pt idx="95">
                  <c:v>2035</c:v>
                </c:pt>
                <c:pt idx="96">
                  <c:v>2036</c:v>
                </c:pt>
                <c:pt idx="97">
                  <c:v>2036</c:v>
                </c:pt>
                <c:pt idx="98">
                  <c:v>2036</c:v>
                </c:pt>
                <c:pt idx="99">
                  <c:v>2036</c:v>
                </c:pt>
                <c:pt idx="100">
                  <c:v>2037</c:v>
                </c:pt>
                <c:pt idx="101">
                  <c:v>2037</c:v>
                </c:pt>
                <c:pt idx="102">
                  <c:v>2037</c:v>
                </c:pt>
                <c:pt idx="103">
                  <c:v>2037</c:v>
                </c:pt>
                <c:pt idx="104">
                  <c:v>2038</c:v>
                </c:pt>
              </c:numCache>
            </c:numRef>
          </c:cat>
          <c:val>
            <c:numRef>
              <c:f>'Figura 13'!$K$4:$K$108</c:f>
              <c:numCache>
                <c:formatCode>0.00%</c:formatCode>
                <c:ptCount val="105"/>
                <c:pt idx="0">
                  <c:v>1.74344966341788E-4</c:v>
                </c:pt>
                <c:pt idx="1">
                  <c:v>3.9554281384446598E-3</c:v>
                </c:pt>
                <c:pt idx="2">
                  <c:v>7.7367083872012304E-3</c:v>
                </c:pt>
                <c:pt idx="3">
                  <c:v>1.1437204882075299E-2</c:v>
                </c:pt>
                <c:pt idx="4">
                  <c:v>1.5068230017804701E-2</c:v>
                </c:pt>
                <c:pt idx="5">
                  <c:v>1.86301714379364E-2</c:v>
                </c:pt>
                <c:pt idx="6">
                  <c:v>2.2119605699884099E-2</c:v>
                </c:pt>
                <c:pt idx="7">
                  <c:v>2.5531450601192999E-2</c:v>
                </c:pt>
                <c:pt idx="8">
                  <c:v>2.8859860999730199E-2</c:v>
                </c:pt>
                <c:pt idx="9">
                  <c:v>3.2098678061635702E-2</c:v>
                </c:pt>
                <c:pt idx="10">
                  <c:v>3.5241685543939097E-2</c:v>
                </c:pt>
                <c:pt idx="11">
                  <c:v>3.8282770756945902E-2</c:v>
                </c:pt>
                <c:pt idx="12">
                  <c:v>4.1216033387709801E-2</c:v>
                </c:pt>
                <c:pt idx="13">
                  <c:v>4.4035863297433003E-2</c:v>
                </c:pt>
                <c:pt idx="14">
                  <c:v>4.6736998436947202E-2</c:v>
                </c:pt>
                <c:pt idx="15">
                  <c:v>4.9314569130782998E-2</c:v>
                </c:pt>
                <c:pt idx="16">
                  <c:v>5.1764132415410502E-2</c:v>
                </c:pt>
                <c:pt idx="17">
                  <c:v>5.40816987005803E-2</c:v>
                </c:pt>
                <c:pt idx="18">
                  <c:v>5.62637522066766E-2</c:v>
                </c:pt>
                <c:pt idx="19">
                  <c:v>5.8307266145029797E-2</c:v>
                </c:pt>
                <c:pt idx="20">
                  <c:v>6.0209713311234397E-2</c:v>
                </c:pt>
                <c:pt idx="21">
                  <c:v>6.1969072576790102E-2</c:v>
                </c:pt>
                <c:pt idx="22">
                  <c:v>6.3583831648214295E-2</c:v>
                </c:pt>
                <c:pt idx="23">
                  <c:v>6.5052986389528597E-2</c:v>
                </c:pt>
                <c:pt idx="24">
                  <c:v>6.6376036958180396E-2</c:v>
                </c:pt>
                <c:pt idx="25">
                  <c:v>6.7552980976334095E-2</c:v>
                </c:pt>
                <c:pt idx="26">
                  <c:v>6.8584303942877997E-2</c:v>
                </c:pt>
                <c:pt idx="27">
                  <c:v>6.9470967082393198E-2</c:v>
                </c:pt>
                <c:pt idx="28">
                  <c:v>7.021439282302E-2</c:v>
                </c:pt>
                <c:pt idx="29">
                  <c:v>7.0816448093803996E-2</c:v>
                </c:pt>
                <c:pt idx="30">
                  <c:v>7.1279425632433696E-2</c:v>
                </c:pt>
                <c:pt idx="31">
                  <c:v>7.1606023495421098E-2</c:v>
                </c:pt>
                <c:pt idx="32">
                  <c:v>7.1799322964089293E-2</c:v>
                </c:pt>
                <c:pt idx="33">
                  <c:v>7.18627650407897E-2</c:v>
                </c:pt>
                <c:pt idx="34">
                  <c:v>7.1800125730261802E-2</c:v>
                </c:pt>
                <c:pt idx="35">
                  <c:v>7.1615490300758505E-2</c:v>
                </c:pt>
                <c:pt idx="36">
                  <c:v>7.1313226718357395E-2</c:v>
                </c:pt>
                <c:pt idx="37">
                  <c:v>7.0897958445664294E-2</c:v>
                </c:pt>
                <c:pt idx="38">
                  <c:v>7.03745367928649E-2</c:v>
                </c:pt>
                <c:pt idx="39">
                  <c:v>6.9748013004767698E-2</c:v>
                </c:pt>
                <c:pt idx="40">
                  <c:v>6.9023610262135202E-2</c:v>
                </c:pt>
                <c:pt idx="41">
                  <c:v>6.8206695769251105E-2</c:v>
                </c:pt>
                <c:pt idx="42">
                  <c:v>6.7302753092383302E-2</c:v>
                </c:pt>
                <c:pt idx="43">
                  <c:v>6.6317354905635395E-2</c:v>
                </c:pt>
                <c:pt idx="44">
                  <c:v>6.5256136291723096E-2</c:v>
                </c:pt>
                <c:pt idx="45">
                  <c:v>6.4124768735546206E-2</c:v>
                </c:pt>
                <c:pt idx="46">
                  <c:v>6.2928934938155601E-2</c:v>
                </c:pt>
                <c:pt idx="47">
                  <c:v>6.1674304567930903E-2</c:v>
                </c:pt>
                <c:pt idx="48">
                  <c:v>6.0366511054590302E-2</c:v>
                </c:pt>
                <c:pt idx="49">
                  <c:v>5.90111295201632E-2</c:v>
                </c:pt>
                <c:pt idx="50">
                  <c:v>5.7613655929351901E-2</c:v>
                </c:pt>
                <c:pt idx="51">
                  <c:v>5.6179487529916097E-2</c:v>
                </c:pt>
                <c:pt idx="52">
                  <c:v>5.4713904641912503E-2</c:v>
                </c:pt>
                <c:pt idx="53">
                  <c:v>5.3222053842918601E-2</c:v>
                </c:pt>
                <c:pt idx="54">
                  <c:v>5.1708932584849203E-2</c:v>
                </c:pt>
                <c:pt idx="55">
                  <c:v>5.0179375266727402E-2</c:v>
                </c:pt>
                <c:pt idx="56">
                  <c:v>4.8638040776870201E-2</c:v>
                </c:pt>
                <c:pt idx="57">
                  <c:v>4.7089401507474697E-2</c:v>
                </c:pt>
                <c:pt idx="58">
                  <c:v>4.5537733834598602E-2</c:v>
                </c:pt>
                <c:pt idx="59">
                  <c:v>4.3987110047090001E-2</c:v>
                </c:pt>
                <c:pt idx="60">
                  <c:v>4.24413916991715E-2</c:v>
                </c:pt>
                <c:pt idx="61">
                  <c:v>4.09042243531796E-2</c:v>
                </c:pt>
                <c:pt idx="62">
                  <c:v>3.9379033671424903E-2</c:v>
                </c:pt>
                <c:pt idx="63">
                  <c:v>3.7869022809307699E-2</c:v>
                </c:pt>
                <c:pt idx="64">
                  <c:v>3.6377171055713101E-2</c:v>
                </c:pt>
                <c:pt idx="65">
                  <c:v>3.4906233661325302E-2</c:v>
                </c:pt>
                <c:pt idx="66">
                  <c:v>3.3458742790863402E-2</c:v>
                </c:pt>
                <c:pt idx="67">
                  <c:v>3.2037009531324698E-2</c:v>
                </c:pt>
                <c:pt idx="68">
                  <c:v>3.0643126885142601E-2</c:v>
                </c:pt>
                <c:pt idx="69">
                  <c:v>2.9278973674690099E-2</c:v>
                </c:pt>
                <c:pt idx="70">
                  <c:v>2.7946219282773702E-2</c:v>
                </c:pt>
                <c:pt idx="71">
                  <c:v>2.6646329152646499E-2</c:v>
                </c:pt>
                <c:pt idx="72">
                  <c:v>2.53805709705805E-2</c:v>
                </c:pt>
                <c:pt idx="73">
                  <c:v>2.4150021454155301E-2</c:v>
                </c:pt>
                <c:pt idx="74">
                  <c:v>2.2955573670096301E-2</c:v>
                </c:pt>
                <c:pt idx="75">
                  <c:v>2.1797944806698302E-2</c:v>
                </c:pt>
                <c:pt idx="76">
                  <c:v>2.0677684327552199E-2</c:v>
                </c:pt>
                <c:pt idx="77">
                  <c:v>1.95951824354085E-2</c:v>
                </c:pt>
                <c:pt idx="78">
                  <c:v>1.8550678777524698E-2</c:v>
                </c:pt>
                <c:pt idx="79">
                  <c:v>1.75442713266965E-2</c:v>
                </c:pt>
                <c:pt idx="80">
                  <c:v>1.65759253753287E-2</c:v>
                </c:pt>
                <c:pt idx="81">
                  <c:v>1.56454825833129E-2</c:v>
                </c:pt>
                <c:pt idx="82">
                  <c:v>1.47526700240945E-2</c:v>
                </c:pt>
                <c:pt idx="83">
                  <c:v>1.3897109177099499E-2</c:v>
                </c:pt>
                <c:pt idx="84">
                  <c:v>1.3078324818595799E-2</c:v>
                </c:pt>
                <c:pt idx="85">
                  <c:v>1.22957537670563E-2</c:v>
                </c:pt>
                <c:pt idx="86">
                  <c:v>1.15487534431246E-2</c:v>
                </c:pt>
                <c:pt idx="87">
                  <c:v>1.08366102083273E-2</c:v>
                </c:pt>
                <c:pt idx="88">
                  <c:v>1.0158547450696401E-2</c:v>
                </c:pt>
                <c:pt idx="89">
                  <c:v>9.5137333894227995E-3</c:v>
                </c:pt>
                <c:pt idx="90">
                  <c:v>8.9012885745438797E-3</c:v>
                </c:pt>
                <c:pt idx="91">
                  <c:v>8.3202930614320499E-3</c:v>
                </c:pt>
                <c:pt idx="92">
                  <c:v>7.7697932434868796E-3</c:v>
                </c:pt>
                <c:pt idx="93">
                  <c:v>7.2488083299169703E-3</c:v>
                </c:pt>
                <c:pt idx="94">
                  <c:v>6.7563364588108599E-3</c:v>
                </c:pt>
                <c:pt idx="95">
                  <c:v>6.2913604388282196E-3</c:v>
                </c:pt>
                <c:pt idx="96">
                  <c:v>5.8528531157788603E-3</c:v>
                </c:pt>
                <c:pt idx="97">
                  <c:v>5.43978236309211E-3</c:v>
                </c:pt>
                <c:pt idx="98">
                  <c:v>5.0511156977037196E-3</c:v>
                </c:pt>
                <c:pt idx="99">
                  <c:v>4.68582452520005E-3</c:v>
                </c:pt>
                <c:pt idx="100">
                  <c:v>4.34288802015692E-3</c:v>
                </c:pt>
                <c:pt idx="101">
                  <c:v>4.0212966494945603E-3</c:v>
                </c:pt>
                <c:pt idx="102">
                  <c:v>3.72005534834154E-3</c:v>
                </c:pt>
                <c:pt idx="103">
                  <c:v>3.4381863593650301E-3</c:v>
                </c:pt>
                <c:pt idx="104">
                  <c:v>3.1747317477861798E-3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'Figura 13'!$L$3</c:f>
              <c:strCache>
                <c:ptCount val="1"/>
                <c:pt idx="0">
                  <c:v>401 Small CE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2013</c:v>
                </c:pt>
                <c:pt idx="7">
                  <c:v>2013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2018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2019</c:v>
                </c:pt>
                <c:pt idx="29">
                  <c:v>2019</c:v>
                </c:pt>
                <c:pt idx="30">
                  <c:v>2019</c:v>
                </c:pt>
                <c:pt idx="31">
                  <c:v>2019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2022</c:v>
                </c:pt>
                <c:pt idx="41">
                  <c:v>2022</c:v>
                </c:pt>
                <c:pt idx="42">
                  <c:v>2022</c:v>
                </c:pt>
                <c:pt idx="43">
                  <c:v>2022</c:v>
                </c:pt>
                <c:pt idx="44">
                  <c:v>2023</c:v>
                </c:pt>
                <c:pt idx="45">
                  <c:v>2023</c:v>
                </c:pt>
                <c:pt idx="46">
                  <c:v>2023</c:v>
                </c:pt>
                <c:pt idx="47">
                  <c:v>2023</c:v>
                </c:pt>
                <c:pt idx="48">
                  <c:v>2024</c:v>
                </c:pt>
                <c:pt idx="49">
                  <c:v>2024</c:v>
                </c:pt>
                <c:pt idx="50">
                  <c:v>2024</c:v>
                </c:pt>
                <c:pt idx="51">
                  <c:v>2024</c:v>
                </c:pt>
                <c:pt idx="52">
                  <c:v>2025</c:v>
                </c:pt>
                <c:pt idx="53">
                  <c:v>2025</c:v>
                </c:pt>
                <c:pt idx="54">
                  <c:v>2025</c:v>
                </c:pt>
                <c:pt idx="55">
                  <c:v>2025</c:v>
                </c:pt>
                <c:pt idx="56">
                  <c:v>2026</c:v>
                </c:pt>
                <c:pt idx="57">
                  <c:v>2026</c:v>
                </c:pt>
                <c:pt idx="58">
                  <c:v>2026</c:v>
                </c:pt>
                <c:pt idx="59">
                  <c:v>2026</c:v>
                </c:pt>
                <c:pt idx="60">
                  <c:v>2027</c:v>
                </c:pt>
                <c:pt idx="61">
                  <c:v>2027</c:v>
                </c:pt>
                <c:pt idx="62">
                  <c:v>2027</c:v>
                </c:pt>
                <c:pt idx="63">
                  <c:v>2027</c:v>
                </c:pt>
                <c:pt idx="64">
                  <c:v>2028</c:v>
                </c:pt>
                <c:pt idx="65">
                  <c:v>2028</c:v>
                </c:pt>
                <c:pt idx="66">
                  <c:v>2028</c:v>
                </c:pt>
                <c:pt idx="67">
                  <c:v>2028</c:v>
                </c:pt>
                <c:pt idx="68">
                  <c:v>2029</c:v>
                </c:pt>
                <c:pt idx="69">
                  <c:v>2029</c:v>
                </c:pt>
                <c:pt idx="70">
                  <c:v>2029</c:v>
                </c:pt>
                <c:pt idx="71">
                  <c:v>2029</c:v>
                </c:pt>
                <c:pt idx="72">
                  <c:v>2030</c:v>
                </c:pt>
                <c:pt idx="73">
                  <c:v>2030</c:v>
                </c:pt>
                <c:pt idx="74">
                  <c:v>2030</c:v>
                </c:pt>
                <c:pt idx="75">
                  <c:v>2030</c:v>
                </c:pt>
                <c:pt idx="76">
                  <c:v>2031</c:v>
                </c:pt>
                <c:pt idx="77">
                  <c:v>2031</c:v>
                </c:pt>
                <c:pt idx="78">
                  <c:v>2031</c:v>
                </c:pt>
                <c:pt idx="79">
                  <c:v>2031</c:v>
                </c:pt>
                <c:pt idx="80">
                  <c:v>2032</c:v>
                </c:pt>
                <c:pt idx="81">
                  <c:v>2032</c:v>
                </c:pt>
                <c:pt idx="82">
                  <c:v>2032</c:v>
                </c:pt>
                <c:pt idx="83">
                  <c:v>2032</c:v>
                </c:pt>
                <c:pt idx="84">
                  <c:v>2033</c:v>
                </c:pt>
                <c:pt idx="85">
                  <c:v>2033</c:v>
                </c:pt>
                <c:pt idx="86">
                  <c:v>2033</c:v>
                </c:pt>
                <c:pt idx="87">
                  <c:v>2033</c:v>
                </c:pt>
                <c:pt idx="88">
                  <c:v>2034</c:v>
                </c:pt>
                <c:pt idx="89">
                  <c:v>2034</c:v>
                </c:pt>
                <c:pt idx="90">
                  <c:v>2034</c:v>
                </c:pt>
                <c:pt idx="91">
                  <c:v>2034</c:v>
                </c:pt>
                <c:pt idx="92">
                  <c:v>2035</c:v>
                </c:pt>
                <c:pt idx="93">
                  <c:v>2035</c:v>
                </c:pt>
                <c:pt idx="94">
                  <c:v>2035</c:v>
                </c:pt>
                <c:pt idx="95">
                  <c:v>2035</c:v>
                </c:pt>
                <c:pt idx="96">
                  <c:v>2036</c:v>
                </c:pt>
                <c:pt idx="97">
                  <c:v>2036</c:v>
                </c:pt>
                <c:pt idx="98">
                  <c:v>2036</c:v>
                </c:pt>
                <c:pt idx="99">
                  <c:v>2036</c:v>
                </c:pt>
                <c:pt idx="100">
                  <c:v>2037</c:v>
                </c:pt>
                <c:pt idx="101">
                  <c:v>2037</c:v>
                </c:pt>
                <c:pt idx="102">
                  <c:v>2037</c:v>
                </c:pt>
                <c:pt idx="103">
                  <c:v>2037</c:v>
                </c:pt>
                <c:pt idx="104">
                  <c:v>2038</c:v>
                </c:pt>
              </c:numCache>
            </c:numRef>
          </c:cat>
          <c:val>
            <c:numRef>
              <c:f>'Figura 13'!$L$4:$L$108</c:f>
              <c:numCache>
                <c:formatCode>0.00%</c:formatCode>
                <c:ptCount val="105"/>
                <c:pt idx="0">
                  <c:v>0.107847697219842</c:v>
                </c:pt>
                <c:pt idx="1">
                  <c:v>0.15331456463662599</c:v>
                </c:pt>
                <c:pt idx="2">
                  <c:v>0.159822131168604</c:v>
                </c:pt>
                <c:pt idx="3">
                  <c:v>0.160520424855779</c:v>
                </c:pt>
                <c:pt idx="4">
                  <c:v>0.158666671167422</c:v>
                </c:pt>
                <c:pt idx="5">
                  <c:v>0.15540365675252801</c:v>
                </c:pt>
                <c:pt idx="6">
                  <c:v>0.151287967941721</c:v>
                </c:pt>
                <c:pt idx="7">
                  <c:v>0.146639199007353</c:v>
                </c:pt>
                <c:pt idx="8">
                  <c:v>0.14165982681345199</c:v>
                </c:pt>
                <c:pt idx="9">
                  <c:v>0.136486551081267</c:v>
                </c:pt>
                <c:pt idx="10">
                  <c:v>0.13121568866758401</c:v>
                </c:pt>
                <c:pt idx="11">
                  <c:v>0.125917092534096</c:v>
                </c:pt>
                <c:pt idx="12">
                  <c:v>0.120642395119529</c:v>
                </c:pt>
                <c:pt idx="13">
                  <c:v>0.115430195570926</c:v>
                </c:pt>
                <c:pt idx="14">
                  <c:v>0.110309486973449</c:v>
                </c:pt>
                <c:pt idx="15">
                  <c:v>0.10530201307928</c:v>
                </c:pt>
                <c:pt idx="16">
                  <c:v>0.10042394364504099</c:v>
                </c:pt>
                <c:pt idx="17">
                  <c:v>9.5687099054838604E-2</c:v>
                </c:pt>
                <c:pt idx="18">
                  <c:v>9.1099866822435496E-2</c:v>
                </c:pt>
                <c:pt idx="19">
                  <c:v>8.6667901349895105E-2</c:v>
                </c:pt>
                <c:pt idx="20">
                  <c:v>8.2394667367793398E-2</c:v>
                </c:pt>
                <c:pt idx="21">
                  <c:v>7.8281868135100893E-2</c:v>
                </c:pt>
                <c:pt idx="22">
                  <c:v>7.4329787019318097E-2</c:v>
                </c:pt>
                <c:pt idx="23">
                  <c:v>7.0537562841364906E-2</c:v>
                </c:pt>
                <c:pt idx="24">
                  <c:v>6.6903413794114297E-2</c:v>
                </c:pt>
                <c:pt idx="25">
                  <c:v>6.3424820887411595E-2</c:v>
                </c:pt>
                <c:pt idx="26">
                  <c:v>6.0098679153342001E-2</c:v>
                </c:pt>
                <c:pt idx="27">
                  <c:v>5.6921422893885097E-2</c:v>
                </c:pt>
                <c:pt idx="28">
                  <c:v>5.3889129829359297E-2</c:v>
                </c:pt>
                <c:pt idx="29">
                  <c:v>5.0997607951751102E-2</c:v>
                </c:pt>
                <c:pt idx="30">
                  <c:v>4.8242468095402197E-2</c:v>
                </c:pt>
                <c:pt idx="31">
                  <c:v>4.5619184635466797E-2</c:v>
                </c:pt>
                <c:pt idx="32">
                  <c:v>4.3123146261159602E-2</c:v>
                </c:pt>
                <c:pt idx="33">
                  <c:v>4.0749698410177303E-2</c:v>
                </c:pt>
                <c:pt idx="34">
                  <c:v>3.8494178667082601E-2</c:v>
                </c:pt>
                <c:pt idx="35">
                  <c:v>3.6351946203266497E-2</c:v>
                </c:pt>
                <c:pt idx="36">
                  <c:v>3.4318406155700303E-2</c:v>
                </c:pt>
                <c:pt idx="37">
                  <c:v>3.2389029695930098E-2</c:v>
                </c:pt>
                <c:pt idx="38">
                  <c:v>3.0559370422073E-2</c:v>
                </c:pt>
                <c:pt idx="39">
                  <c:v>2.8825077609205101E-2</c:v>
                </c:pt>
                <c:pt idx="40">
                  <c:v>2.71819067731233E-2</c:v>
                </c:pt>
                <c:pt idx="41">
                  <c:v>2.56257279356185E-2</c:v>
                </c:pt>
                <c:pt idx="42">
                  <c:v>2.4152531923522701E-2</c:v>
                </c:pt>
                <c:pt idx="43">
                  <c:v>2.2758434986817001E-2</c:v>
                </c:pt>
                <c:pt idx="44">
                  <c:v>2.1439681981398801E-2</c:v>
                </c:pt>
                <c:pt idx="45">
                  <c:v>2.019264832842E-2</c:v>
                </c:pt>
                <c:pt idx="46">
                  <c:v>1.90138409333937E-2</c:v>
                </c:pt>
                <c:pt idx="47">
                  <c:v>1.7899898223687E-2</c:v>
                </c:pt>
                <c:pt idx="48">
                  <c:v>1.6847589441914598E-2</c:v>
                </c:pt>
                <c:pt idx="49">
                  <c:v>1.5853813314556899E-2</c:v>
                </c:pt>
                <c:pt idx="50">
                  <c:v>1.4915596199410399E-2</c:v>
                </c:pt>
                <c:pt idx="51">
                  <c:v>1.4030089801855401E-2</c:v>
                </c:pt>
                <c:pt idx="52">
                  <c:v>1.31945685380965E-2</c:v>
                </c:pt>
                <c:pt idx="53">
                  <c:v>1.2406426613232401E-2</c:v>
                </c:pt>
                <c:pt idx="54">
                  <c:v>1.1663174873029701E-2</c:v>
                </c:pt>
                <c:pt idx="55">
                  <c:v>1.09624374804303E-2</c:v>
                </c:pt>
                <c:pt idx="56">
                  <c:v>1.03019484609601E-2</c:v>
                </c:pt>
                <c:pt idx="57">
                  <c:v>9.6795481551957205E-3</c:v>
                </c:pt>
                <c:pt idx="58">
                  <c:v>9.0931796111782606E-3</c:v>
                </c:pt>
                <c:pt idx="59">
                  <c:v>8.5408849450416893E-3</c:v>
                </c:pt>
                <c:pt idx="60">
                  <c:v>8.0208016940669508E-3</c:v>
                </c:pt>
                <c:pt idx="61">
                  <c:v>7.5311591828119704E-3</c:v>
                </c:pt>
                <c:pt idx="62">
                  <c:v>7.0702749198410103E-3</c:v>
                </c:pt>
                <c:pt idx="63">
                  <c:v>6.6365510398316702E-3</c:v>
                </c:pt>
                <c:pt idx="64">
                  <c:v>6.2284708034284599E-3</c:v>
                </c:pt>
                <c:pt idx="65">
                  <c:v>5.84459516509924E-3</c:v>
                </c:pt>
                <c:pt idx="66">
                  <c:v>5.4835594173983301E-3</c:v>
                </c:pt>
                <c:pt idx="67">
                  <c:v>5.1440699184192099E-3</c:v>
                </c:pt>
                <c:pt idx="68">
                  <c:v>4.82490090780195E-3</c:v>
                </c:pt>
                <c:pt idx="69">
                  <c:v>4.5248914154233499E-3</c:v>
                </c:pt>
                <c:pt idx="70">
                  <c:v>4.2429422658200504E-3</c:v>
                </c:pt>
                <c:pt idx="71">
                  <c:v>3.9780131804579601E-3</c:v>
                </c:pt>
                <c:pt idx="72">
                  <c:v>3.7291199791500301E-3</c:v>
                </c:pt>
                <c:pt idx="73">
                  <c:v>3.49533188122298E-3</c:v>
                </c:pt>
                <c:pt idx="74">
                  <c:v>3.27576890643039E-3</c:v>
                </c:pt>
                <c:pt idx="75">
                  <c:v>3.0695993750932201E-3</c:v>
                </c:pt>
                <c:pt idx="76">
                  <c:v>2.87603750650858E-3</c:v>
                </c:pt>
                <c:pt idx="77">
                  <c:v>2.6943411142952701E-3</c:v>
                </c:pt>
                <c:pt idx="78">
                  <c:v>2.5238093970325701E-3</c:v>
                </c:pt>
                <c:pt idx="79">
                  <c:v>2.3637808222885799E-3</c:v>
                </c:pt>
                <c:pt idx="80">
                  <c:v>2.2136311019214502E-3</c:v>
                </c:pt>
                <c:pt idx="81">
                  <c:v>2.07277125636473E-3</c:v>
                </c:pt>
                <c:pt idx="82">
                  <c:v>1.94064576547155E-3</c:v>
                </c:pt>
                <c:pt idx="83">
                  <c:v>1.8167308033876599E-3</c:v>
                </c:pt>
                <c:pt idx="84">
                  <c:v>1.7005325548462701E-3</c:v>
                </c:pt>
                <c:pt idx="85">
                  <c:v>1.5915856102243001E-3</c:v>
                </c:pt>
                <c:pt idx="86">
                  <c:v>1.48945143666778E-3</c:v>
                </c:pt>
                <c:pt idx="87">
                  <c:v>1.39371692257973E-3</c:v>
                </c:pt>
                <c:pt idx="88">
                  <c:v>1.3039929927659501E-3</c:v>
                </c:pt>
                <c:pt idx="89">
                  <c:v>1.21991329154875E-3</c:v>
                </c:pt>
                <c:pt idx="90">
                  <c:v>1.1411329311857999E-3</c:v>
                </c:pt>
                <c:pt idx="91">
                  <c:v>1.0673273029671499E-3</c:v>
                </c:pt>
                <c:pt idx="92">
                  <c:v>9.9819094840850292E-4</c:v>
                </c:pt>
                <c:pt idx="93">
                  <c:v>9.3343648801003098E-4</c:v>
                </c:pt>
                <c:pt idx="94">
                  <c:v>8.7279360510715098E-4</c:v>
                </c:pt>
                <c:pt idx="95">
                  <c:v>8.1600808240151498E-4</c:v>
                </c:pt>
                <c:pt idx="96">
                  <c:v>7.6284088882557204E-4</c:v>
                </c:pt>
                <c:pt idx="97">
                  <c:v>7.13067314462341E-4</c:v>
                </c:pt>
                <c:pt idx="98">
                  <c:v>6.6647615131215795E-4</c:v>
                </c:pt>
                <c:pt idx="99">
                  <c:v>6.2286891776980595E-4</c:v>
                </c:pt>
                <c:pt idx="100">
                  <c:v>5.8205912474800804E-4</c:v>
                </c:pt>
                <c:pt idx="101">
                  <c:v>5.4387158145610096E-4</c:v>
                </c:pt>
                <c:pt idx="102">
                  <c:v>5.0814173891573398E-4</c:v>
                </c:pt>
                <c:pt idx="103">
                  <c:v>4.7471506936786899E-4</c:v>
                </c:pt>
                <c:pt idx="104">
                  <c:v>4.4344647979727402E-4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55168"/>
        <c:axId val="128056704"/>
      </c:lineChart>
      <c:catAx>
        <c:axId val="128055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28056704"/>
        <c:crosses val="autoZero"/>
        <c:auto val="1"/>
        <c:lblAlgn val="ctr"/>
        <c:lblOffset val="100"/>
        <c:tickLblSkip val="10"/>
        <c:tickMarkSkip val="2"/>
        <c:noMultiLvlLbl val="0"/>
      </c:catAx>
      <c:valAx>
        <c:axId val="12805670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280551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046580324284395"/>
          <c:y val="4.1241068431400803E-2"/>
          <c:w val="0.24193974116420999"/>
          <c:h val="0.60611568199981203"/>
        </c:manualLayout>
      </c:layout>
      <c:overlay val="0"/>
      <c:spPr>
        <a:solidFill>
          <a:srgbClr val="FFFFFF"/>
        </a:solidFill>
      </c:spPr>
      <c:txPr>
        <a:bodyPr/>
        <a:lstStyle/>
        <a:p>
          <a:pPr algn="l">
            <a:defRPr sz="1000"/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PPT_Sofia!$C$2</c:f>
              <c:strCache>
                <c:ptCount val="1"/>
                <c:pt idx="0">
                  <c:v>Waste Collected</c:v>
                </c:pt>
              </c:strCache>
            </c:strRef>
          </c:tx>
          <c:invertIfNegative val="0"/>
          <c:cat>
            <c:strRef>
              <c:f>PPT_Sofia!$A$3:$A$28</c:f>
              <c:strCache>
                <c:ptCount val="26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Cyprus*</c:v>
                </c:pt>
                <c:pt idx="4">
                  <c:v>Czech Republic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France*</c:v>
                </c:pt>
                <c:pt idx="9">
                  <c:v>Germany</c:v>
                </c:pt>
                <c:pt idx="10">
                  <c:v>Greece*</c:v>
                </c:pt>
                <c:pt idx="11">
                  <c:v>Hungary</c:v>
                </c:pt>
                <c:pt idx="12">
                  <c:v>Ireland</c:v>
                </c:pt>
                <c:pt idx="13">
                  <c:v>Italy</c:v>
                </c:pt>
                <c:pt idx="14">
                  <c:v>Latvia</c:v>
                </c:pt>
                <c:pt idx="15">
                  <c:v>Lithuania</c:v>
                </c:pt>
                <c:pt idx="16">
                  <c:v>Luxembourg</c:v>
                </c:pt>
                <c:pt idx="17">
                  <c:v>Netherlands*</c:v>
                </c:pt>
                <c:pt idx="18">
                  <c:v>Poland</c:v>
                </c:pt>
                <c:pt idx="19">
                  <c:v>Portugal</c:v>
                </c:pt>
                <c:pt idx="20">
                  <c:v>Romania*</c:v>
                </c:pt>
                <c:pt idx="21">
                  <c:v>Slovakia</c:v>
                </c:pt>
                <c:pt idx="22">
                  <c:v>Slovenia</c:v>
                </c:pt>
                <c:pt idx="23">
                  <c:v>Spain*</c:v>
                </c:pt>
                <c:pt idx="24">
                  <c:v>Sweden</c:v>
                </c:pt>
                <c:pt idx="25">
                  <c:v>United Kingdom</c:v>
                </c:pt>
              </c:strCache>
            </c:strRef>
          </c:cat>
          <c:val>
            <c:numRef>
              <c:f>PPT_Sofia!$C$3:$C$28</c:f>
              <c:numCache>
                <c:formatCode>#,##0.00</c:formatCode>
                <c:ptCount val="26"/>
                <c:pt idx="0">
                  <c:v>9.1601183431952666</c:v>
                </c:pt>
                <c:pt idx="1">
                  <c:v>10.5458661595581</c:v>
                </c:pt>
                <c:pt idx="2">
                  <c:v>5.2752230610844197</c:v>
                </c:pt>
                <c:pt idx="3">
                  <c:v>2.9783105022831049</c:v>
                </c:pt>
                <c:pt idx="4">
                  <c:v>5.0870842414479149</c:v>
                </c:pt>
                <c:pt idx="5">
                  <c:v>13.66571018651363</c:v>
                </c:pt>
                <c:pt idx="6">
                  <c:v>4.0783582089552226</c:v>
                </c:pt>
                <c:pt idx="7">
                  <c:v>9.7610097659848911</c:v>
                </c:pt>
                <c:pt idx="8">
                  <c:v>6.8429443209234018</c:v>
                </c:pt>
                <c:pt idx="9">
                  <c:v>8.4460558334046691</c:v>
                </c:pt>
                <c:pt idx="10">
                  <c:v>4.1528025705105236</c:v>
                </c:pt>
                <c:pt idx="11">
                  <c:v>4.4429833366793776</c:v>
                </c:pt>
                <c:pt idx="12">
                  <c:v>9.0083132793699399</c:v>
                </c:pt>
                <c:pt idx="13">
                  <c:v>3.78900091960063</c:v>
                </c:pt>
                <c:pt idx="14">
                  <c:v>2.2997061704211559</c:v>
                </c:pt>
                <c:pt idx="15">
                  <c:v>4.4528419737663958</c:v>
                </c:pt>
                <c:pt idx="16">
                  <c:v>9.5755258126195049</c:v>
                </c:pt>
                <c:pt idx="17">
                  <c:v>7.6420518938264239</c:v>
                </c:pt>
                <c:pt idx="18">
                  <c:v>4.5849135563518306</c:v>
                </c:pt>
                <c:pt idx="19">
                  <c:v>3.7360863444392298</c:v>
                </c:pt>
                <c:pt idx="20">
                  <c:v>1.2295296983323869</c:v>
                </c:pt>
                <c:pt idx="21">
                  <c:v>4.2006390174162256</c:v>
                </c:pt>
                <c:pt idx="22">
                  <c:v>4.6636993076162216</c:v>
                </c:pt>
                <c:pt idx="23">
                  <c:v>3.4180611406581041</c:v>
                </c:pt>
                <c:pt idx="24">
                  <c:v>17.786075949367081</c:v>
                </c:pt>
                <c:pt idx="25">
                  <c:v>7.9855862998493619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751296"/>
        <c:axId val="127752832"/>
      </c:barChart>
      <c:catAx>
        <c:axId val="127751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7752832"/>
        <c:crosses val="autoZero"/>
        <c:auto val="1"/>
        <c:lblAlgn val="ctr"/>
        <c:lblOffset val="100"/>
        <c:noMultiLvlLbl val="0"/>
      </c:catAx>
      <c:valAx>
        <c:axId val="127752832"/>
        <c:scaling>
          <c:orientation val="minMax"/>
          <c:max val="3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277512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PPT_Sofia!$C$2</c:f>
              <c:strCache>
                <c:ptCount val="1"/>
                <c:pt idx="0">
                  <c:v>Waste Collected</c:v>
                </c:pt>
              </c:strCache>
            </c:strRef>
          </c:tx>
          <c:invertIfNegative val="0"/>
          <c:cat>
            <c:strRef>
              <c:f>PPT_Sofia!$A$3:$A$28</c:f>
              <c:strCache>
                <c:ptCount val="26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Cyprus*</c:v>
                </c:pt>
                <c:pt idx="4">
                  <c:v>Czech Republic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France*</c:v>
                </c:pt>
                <c:pt idx="9">
                  <c:v>Germany</c:v>
                </c:pt>
                <c:pt idx="10">
                  <c:v>Greece*</c:v>
                </c:pt>
                <c:pt idx="11">
                  <c:v>Hungary</c:v>
                </c:pt>
                <c:pt idx="12">
                  <c:v>Ireland</c:v>
                </c:pt>
                <c:pt idx="13">
                  <c:v>Italy</c:v>
                </c:pt>
                <c:pt idx="14">
                  <c:v>Latvia</c:v>
                </c:pt>
                <c:pt idx="15">
                  <c:v>Lithuania</c:v>
                </c:pt>
                <c:pt idx="16">
                  <c:v>Luxembourg</c:v>
                </c:pt>
                <c:pt idx="17">
                  <c:v>Netherlands*</c:v>
                </c:pt>
                <c:pt idx="18">
                  <c:v>Poland</c:v>
                </c:pt>
                <c:pt idx="19">
                  <c:v>Portugal</c:v>
                </c:pt>
                <c:pt idx="20">
                  <c:v>Romania*</c:v>
                </c:pt>
                <c:pt idx="21">
                  <c:v>Slovakia</c:v>
                </c:pt>
                <c:pt idx="22">
                  <c:v>Slovenia</c:v>
                </c:pt>
                <c:pt idx="23">
                  <c:v>Spain*</c:v>
                </c:pt>
                <c:pt idx="24">
                  <c:v>Sweden</c:v>
                </c:pt>
                <c:pt idx="25">
                  <c:v>United Kingdom</c:v>
                </c:pt>
              </c:strCache>
            </c:strRef>
          </c:cat>
          <c:val>
            <c:numRef>
              <c:f>PPT_Sofia!$C$3:$C$28</c:f>
              <c:numCache>
                <c:formatCode>#,##0.00</c:formatCode>
                <c:ptCount val="26"/>
                <c:pt idx="0">
                  <c:v>9.1601183431952666</c:v>
                </c:pt>
                <c:pt idx="1">
                  <c:v>10.5458661595581</c:v>
                </c:pt>
                <c:pt idx="2">
                  <c:v>5.2752230610844197</c:v>
                </c:pt>
                <c:pt idx="3">
                  <c:v>2.9783105022831049</c:v>
                </c:pt>
                <c:pt idx="4">
                  <c:v>5.0870842414479229</c:v>
                </c:pt>
                <c:pt idx="5">
                  <c:v>13.66571018651363</c:v>
                </c:pt>
                <c:pt idx="6">
                  <c:v>4.0783582089552226</c:v>
                </c:pt>
                <c:pt idx="7">
                  <c:v>9.7610097659848911</c:v>
                </c:pt>
                <c:pt idx="8">
                  <c:v>6.8429443209234062</c:v>
                </c:pt>
                <c:pt idx="9">
                  <c:v>8.4460558334046691</c:v>
                </c:pt>
                <c:pt idx="10">
                  <c:v>4.1528025705105271</c:v>
                </c:pt>
                <c:pt idx="11">
                  <c:v>4.4429833366793776</c:v>
                </c:pt>
                <c:pt idx="12">
                  <c:v>9.0083132793699399</c:v>
                </c:pt>
                <c:pt idx="13">
                  <c:v>3.78900091960063</c:v>
                </c:pt>
                <c:pt idx="14">
                  <c:v>2.2997061704211559</c:v>
                </c:pt>
                <c:pt idx="15">
                  <c:v>4.4528419737663958</c:v>
                </c:pt>
                <c:pt idx="16">
                  <c:v>9.5755258126195049</c:v>
                </c:pt>
                <c:pt idx="17">
                  <c:v>7.6420518938264239</c:v>
                </c:pt>
                <c:pt idx="18">
                  <c:v>4.584913556351836</c:v>
                </c:pt>
                <c:pt idx="19">
                  <c:v>3.7360863444392298</c:v>
                </c:pt>
                <c:pt idx="20">
                  <c:v>1.2295296983323909</c:v>
                </c:pt>
                <c:pt idx="21">
                  <c:v>4.2006390174162256</c:v>
                </c:pt>
                <c:pt idx="22">
                  <c:v>4.6636993076162216</c:v>
                </c:pt>
                <c:pt idx="23">
                  <c:v>3.4180611406581041</c:v>
                </c:pt>
                <c:pt idx="24">
                  <c:v>17.786075949367081</c:v>
                </c:pt>
                <c:pt idx="25">
                  <c:v>7.9855862998493619</c:v>
                </c:pt>
              </c:numCache>
            </c:numRef>
          </c:val>
        </c:ser>
        <c:ser>
          <c:idx val="2"/>
          <c:order val="1"/>
          <c:tx>
            <c:strRef>
              <c:f>PPT_Sofia!$I$2</c:f>
              <c:strCache>
                <c:ptCount val="1"/>
                <c:pt idx="0">
                  <c:v>Waste Bin_Estimates</c:v>
                </c:pt>
              </c:strCache>
            </c:strRef>
          </c:tx>
          <c:invertIfNegative val="0"/>
          <c:val>
            <c:numRef>
              <c:f>PPT_Sofia!$I$3:$I$28</c:f>
              <c:numCache>
                <c:formatCode>0.00</c:formatCode>
                <c:ptCount val="26"/>
                <c:pt idx="0">
                  <c:v>1.3140000000000001</c:v>
                </c:pt>
                <c:pt idx="1">
                  <c:v>1.538</c:v>
                </c:pt>
                <c:pt idx="2">
                  <c:v>1.389</c:v>
                </c:pt>
                <c:pt idx="3">
                  <c:v>1.4039999999999999</c:v>
                </c:pt>
                <c:pt idx="4">
                  <c:v>2.3239999999999998</c:v>
                </c:pt>
                <c:pt idx="5">
                  <c:v>0.63</c:v>
                </c:pt>
                <c:pt idx="6">
                  <c:v>3.7149999999999999</c:v>
                </c:pt>
                <c:pt idx="7">
                  <c:v>1.3140000000000001</c:v>
                </c:pt>
                <c:pt idx="8">
                  <c:v>1.002</c:v>
                </c:pt>
                <c:pt idx="9">
                  <c:v>1.403</c:v>
                </c:pt>
                <c:pt idx="10">
                  <c:v>1.4039999999999999</c:v>
                </c:pt>
                <c:pt idx="11">
                  <c:v>1.389</c:v>
                </c:pt>
                <c:pt idx="12">
                  <c:v>1.3140000000000001</c:v>
                </c:pt>
                <c:pt idx="13">
                  <c:v>0.78800000000000003</c:v>
                </c:pt>
                <c:pt idx="14">
                  <c:v>1.389</c:v>
                </c:pt>
                <c:pt idx="15">
                  <c:v>1.389</c:v>
                </c:pt>
                <c:pt idx="16">
                  <c:v>1.145</c:v>
                </c:pt>
                <c:pt idx="17">
                  <c:v>2.298</c:v>
                </c:pt>
                <c:pt idx="18">
                  <c:v>1.389</c:v>
                </c:pt>
                <c:pt idx="19">
                  <c:v>1.51</c:v>
                </c:pt>
                <c:pt idx="20">
                  <c:v>0.39500000000000002</c:v>
                </c:pt>
                <c:pt idx="21">
                  <c:v>1.4039999999999999</c:v>
                </c:pt>
                <c:pt idx="22">
                  <c:v>1.4039999999999999</c:v>
                </c:pt>
                <c:pt idx="23">
                  <c:v>0.98299999999999998</c:v>
                </c:pt>
                <c:pt idx="24">
                  <c:v>1.23</c:v>
                </c:pt>
                <c:pt idx="25">
                  <c:v>3.1219999999999999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768832"/>
        <c:axId val="127811584"/>
      </c:barChart>
      <c:catAx>
        <c:axId val="12776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27811584"/>
        <c:crosses val="autoZero"/>
        <c:auto val="1"/>
        <c:lblAlgn val="ctr"/>
        <c:lblOffset val="100"/>
        <c:noMultiLvlLbl val="0"/>
      </c:catAx>
      <c:valAx>
        <c:axId val="127811584"/>
        <c:scaling>
          <c:orientation val="minMax"/>
          <c:max val="3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27768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PPT_Sofia!$C$2</c:f>
              <c:strCache>
                <c:ptCount val="1"/>
                <c:pt idx="0">
                  <c:v>Waste Collected</c:v>
                </c:pt>
              </c:strCache>
            </c:strRef>
          </c:tx>
          <c:invertIfNegative val="0"/>
          <c:cat>
            <c:strRef>
              <c:f>PPT_Sofia!$A$3:$A$28</c:f>
              <c:strCache>
                <c:ptCount val="26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Cyprus*</c:v>
                </c:pt>
                <c:pt idx="4">
                  <c:v>Czech Republic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France*</c:v>
                </c:pt>
                <c:pt idx="9">
                  <c:v>Germany</c:v>
                </c:pt>
                <c:pt idx="10">
                  <c:v>Greece*</c:v>
                </c:pt>
                <c:pt idx="11">
                  <c:v>Hungary</c:v>
                </c:pt>
                <c:pt idx="12">
                  <c:v>Ireland</c:v>
                </c:pt>
                <c:pt idx="13">
                  <c:v>Italy</c:v>
                </c:pt>
                <c:pt idx="14">
                  <c:v>Latvia</c:v>
                </c:pt>
                <c:pt idx="15">
                  <c:v>Lithuania</c:v>
                </c:pt>
                <c:pt idx="16">
                  <c:v>Luxembourg</c:v>
                </c:pt>
                <c:pt idx="17">
                  <c:v>Netherlands*</c:v>
                </c:pt>
                <c:pt idx="18">
                  <c:v>Poland</c:v>
                </c:pt>
                <c:pt idx="19">
                  <c:v>Portugal</c:v>
                </c:pt>
                <c:pt idx="20">
                  <c:v>Romania*</c:v>
                </c:pt>
                <c:pt idx="21">
                  <c:v>Slovakia</c:v>
                </c:pt>
                <c:pt idx="22">
                  <c:v>Slovenia</c:v>
                </c:pt>
                <c:pt idx="23">
                  <c:v>Spain*</c:v>
                </c:pt>
                <c:pt idx="24">
                  <c:v>Sweden</c:v>
                </c:pt>
                <c:pt idx="25">
                  <c:v>United Kingdom</c:v>
                </c:pt>
              </c:strCache>
            </c:strRef>
          </c:cat>
          <c:val>
            <c:numRef>
              <c:f>PPT_Sofia!$C$3:$C$28</c:f>
              <c:numCache>
                <c:formatCode>#,##0.00</c:formatCode>
                <c:ptCount val="26"/>
                <c:pt idx="0">
                  <c:v>9.1601183431952666</c:v>
                </c:pt>
                <c:pt idx="1">
                  <c:v>10.5458661595581</c:v>
                </c:pt>
                <c:pt idx="2">
                  <c:v>5.2752230610844197</c:v>
                </c:pt>
                <c:pt idx="3">
                  <c:v>2.9783105022831049</c:v>
                </c:pt>
                <c:pt idx="4">
                  <c:v>5.0870842414479229</c:v>
                </c:pt>
                <c:pt idx="5">
                  <c:v>13.66571018651363</c:v>
                </c:pt>
                <c:pt idx="6">
                  <c:v>4.0783582089552226</c:v>
                </c:pt>
                <c:pt idx="7">
                  <c:v>9.7610097659848911</c:v>
                </c:pt>
                <c:pt idx="8">
                  <c:v>6.8429443209234062</c:v>
                </c:pt>
                <c:pt idx="9">
                  <c:v>8.4460558334046691</c:v>
                </c:pt>
                <c:pt idx="10">
                  <c:v>4.1528025705105271</c:v>
                </c:pt>
                <c:pt idx="11">
                  <c:v>4.4429833366793776</c:v>
                </c:pt>
                <c:pt idx="12">
                  <c:v>9.0083132793699399</c:v>
                </c:pt>
                <c:pt idx="13">
                  <c:v>3.78900091960063</c:v>
                </c:pt>
                <c:pt idx="14">
                  <c:v>2.2997061704211559</c:v>
                </c:pt>
                <c:pt idx="15">
                  <c:v>4.4528419737663958</c:v>
                </c:pt>
                <c:pt idx="16">
                  <c:v>9.5755258126195049</c:v>
                </c:pt>
                <c:pt idx="17">
                  <c:v>7.6420518938264239</c:v>
                </c:pt>
                <c:pt idx="18">
                  <c:v>4.584913556351836</c:v>
                </c:pt>
                <c:pt idx="19">
                  <c:v>3.7360863444392298</c:v>
                </c:pt>
                <c:pt idx="20">
                  <c:v>1.2295296983323909</c:v>
                </c:pt>
                <c:pt idx="21">
                  <c:v>4.2006390174162256</c:v>
                </c:pt>
                <c:pt idx="22">
                  <c:v>4.6636993076162216</c:v>
                </c:pt>
                <c:pt idx="23">
                  <c:v>3.4180611406581041</c:v>
                </c:pt>
                <c:pt idx="24">
                  <c:v>17.786075949367081</c:v>
                </c:pt>
                <c:pt idx="25">
                  <c:v>7.9855862998493619</c:v>
                </c:pt>
              </c:numCache>
            </c:numRef>
          </c:val>
        </c:ser>
        <c:ser>
          <c:idx val="2"/>
          <c:order val="1"/>
          <c:tx>
            <c:strRef>
              <c:f>PPT_Sofia!$I$2</c:f>
              <c:strCache>
                <c:ptCount val="1"/>
                <c:pt idx="0">
                  <c:v>Waste Bin_Estimates</c:v>
                </c:pt>
              </c:strCache>
            </c:strRef>
          </c:tx>
          <c:invertIfNegative val="0"/>
          <c:val>
            <c:numRef>
              <c:f>PPT_Sofia!$I$3:$I$28</c:f>
              <c:numCache>
                <c:formatCode>0.00</c:formatCode>
                <c:ptCount val="26"/>
                <c:pt idx="0">
                  <c:v>1.3140000000000001</c:v>
                </c:pt>
                <c:pt idx="1">
                  <c:v>1.538</c:v>
                </c:pt>
                <c:pt idx="2">
                  <c:v>1.389</c:v>
                </c:pt>
                <c:pt idx="3">
                  <c:v>1.4039999999999999</c:v>
                </c:pt>
                <c:pt idx="4">
                  <c:v>2.3239999999999998</c:v>
                </c:pt>
                <c:pt idx="5">
                  <c:v>0.63</c:v>
                </c:pt>
                <c:pt idx="6">
                  <c:v>3.7149999999999999</c:v>
                </c:pt>
                <c:pt idx="7">
                  <c:v>1.3140000000000001</c:v>
                </c:pt>
                <c:pt idx="8">
                  <c:v>1.002</c:v>
                </c:pt>
                <c:pt idx="9">
                  <c:v>1.403</c:v>
                </c:pt>
                <c:pt idx="10">
                  <c:v>1.4039999999999999</c:v>
                </c:pt>
                <c:pt idx="11">
                  <c:v>1.389</c:v>
                </c:pt>
                <c:pt idx="12">
                  <c:v>1.3140000000000001</c:v>
                </c:pt>
                <c:pt idx="13">
                  <c:v>0.78800000000000003</c:v>
                </c:pt>
                <c:pt idx="14">
                  <c:v>1.389</c:v>
                </c:pt>
                <c:pt idx="15">
                  <c:v>1.389</c:v>
                </c:pt>
                <c:pt idx="16">
                  <c:v>1.145</c:v>
                </c:pt>
                <c:pt idx="17">
                  <c:v>2.298</c:v>
                </c:pt>
                <c:pt idx="18">
                  <c:v>1.389</c:v>
                </c:pt>
                <c:pt idx="19">
                  <c:v>1.51</c:v>
                </c:pt>
                <c:pt idx="20">
                  <c:v>0.39500000000000002</c:v>
                </c:pt>
                <c:pt idx="21">
                  <c:v>1.4039999999999999</c:v>
                </c:pt>
                <c:pt idx="22">
                  <c:v>1.4039999999999999</c:v>
                </c:pt>
                <c:pt idx="23">
                  <c:v>0.98299999999999998</c:v>
                </c:pt>
                <c:pt idx="24">
                  <c:v>1.23</c:v>
                </c:pt>
                <c:pt idx="25">
                  <c:v>3.1219999999999999</c:v>
                </c:pt>
              </c:numCache>
            </c:numRef>
          </c:val>
        </c:ser>
        <c:ser>
          <c:idx val="3"/>
          <c:order val="2"/>
          <c:tx>
            <c:strRef>
              <c:f>PPT_Sofia!$J$2</c:f>
              <c:strCache>
                <c:ptCount val="1"/>
                <c:pt idx="0">
                  <c:v>Other Operators</c:v>
                </c:pt>
              </c:strCache>
            </c:strRef>
          </c:tx>
          <c:invertIfNegative val="0"/>
          <c:val>
            <c:numRef>
              <c:f>PPT_Sofia!$J$3:$J$28</c:f>
              <c:numCache>
                <c:formatCode>0.00</c:formatCode>
                <c:ptCount val="26"/>
                <c:pt idx="0">
                  <c:v>2.7480355029585799</c:v>
                </c:pt>
                <c:pt idx="1">
                  <c:v>3.163759847867428</c:v>
                </c:pt>
                <c:pt idx="2">
                  <c:v>1.5825669183253259</c:v>
                </c:pt>
                <c:pt idx="3">
                  <c:v>0.89349315068493096</c:v>
                </c:pt>
                <c:pt idx="4">
                  <c:v>1.526125272434379</c:v>
                </c:pt>
                <c:pt idx="5">
                  <c:v>4.099713055954088</c:v>
                </c:pt>
                <c:pt idx="6">
                  <c:v>1.223507462686567</c:v>
                </c:pt>
                <c:pt idx="7">
                  <c:v>2.9283029297954668</c:v>
                </c:pt>
                <c:pt idx="8">
                  <c:v>2.0528832962770229</c:v>
                </c:pt>
                <c:pt idx="9">
                  <c:v>2.5338167500213999</c:v>
                </c:pt>
                <c:pt idx="10">
                  <c:v>1.2458407711531589</c:v>
                </c:pt>
                <c:pt idx="11">
                  <c:v>1.3328950010038141</c:v>
                </c:pt>
                <c:pt idx="12">
                  <c:v>2.702493983810982</c:v>
                </c:pt>
                <c:pt idx="13">
                  <c:v>1.136700275880189</c:v>
                </c:pt>
                <c:pt idx="14">
                  <c:v>0.68991185112634701</c:v>
                </c:pt>
                <c:pt idx="15">
                  <c:v>1.3358525921299189</c:v>
                </c:pt>
                <c:pt idx="16">
                  <c:v>2.87265774378585</c:v>
                </c:pt>
                <c:pt idx="17">
                  <c:v>2.292615568147927</c:v>
                </c:pt>
                <c:pt idx="18">
                  <c:v>1.375474066905553</c:v>
                </c:pt>
                <c:pt idx="19">
                  <c:v>1.12082590333177</c:v>
                </c:pt>
                <c:pt idx="20">
                  <c:v>0.368858909499719</c:v>
                </c:pt>
                <c:pt idx="21">
                  <c:v>1.2601917052248679</c:v>
                </c:pt>
                <c:pt idx="22">
                  <c:v>1.399109792284867</c:v>
                </c:pt>
                <c:pt idx="23">
                  <c:v>1.0254183421974321</c:v>
                </c:pt>
                <c:pt idx="24">
                  <c:v>5.3358227848101301</c:v>
                </c:pt>
                <c:pt idx="25">
                  <c:v>2.395675889954803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840640"/>
        <c:axId val="127842176"/>
      </c:barChart>
      <c:catAx>
        <c:axId val="12784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7842176"/>
        <c:crosses val="autoZero"/>
        <c:auto val="1"/>
        <c:lblAlgn val="ctr"/>
        <c:lblOffset val="100"/>
        <c:noMultiLvlLbl val="0"/>
      </c:catAx>
      <c:valAx>
        <c:axId val="12784217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278406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PPT_Sofia!$C$2</c:f>
              <c:strCache>
                <c:ptCount val="1"/>
                <c:pt idx="0">
                  <c:v>Waste Collected</c:v>
                </c:pt>
              </c:strCache>
            </c:strRef>
          </c:tx>
          <c:invertIfNegative val="0"/>
          <c:cat>
            <c:strRef>
              <c:f>PPT_Sofia!$A$3:$A$28</c:f>
              <c:strCache>
                <c:ptCount val="26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Cyprus*</c:v>
                </c:pt>
                <c:pt idx="4">
                  <c:v>Czech Republic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France*</c:v>
                </c:pt>
                <c:pt idx="9">
                  <c:v>Germany</c:v>
                </c:pt>
                <c:pt idx="10">
                  <c:v>Greece*</c:v>
                </c:pt>
                <c:pt idx="11">
                  <c:v>Hungary</c:v>
                </c:pt>
                <c:pt idx="12">
                  <c:v>Ireland</c:v>
                </c:pt>
                <c:pt idx="13">
                  <c:v>Italy</c:v>
                </c:pt>
                <c:pt idx="14">
                  <c:v>Latvia</c:v>
                </c:pt>
                <c:pt idx="15">
                  <c:v>Lithuania</c:v>
                </c:pt>
                <c:pt idx="16">
                  <c:v>Luxembourg</c:v>
                </c:pt>
                <c:pt idx="17">
                  <c:v>Netherlands*</c:v>
                </c:pt>
                <c:pt idx="18">
                  <c:v>Poland</c:v>
                </c:pt>
                <c:pt idx="19">
                  <c:v>Portugal</c:v>
                </c:pt>
                <c:pt idx="20">
                  <c:v>Romania*</c:v>
                </c:pt>
                <c:pt idx="21">
                  <c:v>Slovakia</c:v>
                </c:pt>
                <c:pt idx="22">
                  <c:v>Slovenia</c:v>
                </c:pt>
                <c:pt idx="23">
                  <c:v>Spain*</c:v>
                </c:pt>
                <c:pt idx="24">
                  <c:v>Sweden</c:v>
                </c:pt>
                <c:pt idx="25">
                  <c:v>United Kingdom</c:v>
                </c:pt>
              </c:strCache>
            </c:strRef>
          </c:cat>
          <c:val>
            <c:numRef>
              <c:f>PPT_Sofia!$C$3:$C$28</c:f>
              <c:numCache>
                <c:formatCode>#,##0.00</c:formatCode>
                <c:ptCount val="26"/>
                <c:pt idx="0">
                  <c:v>9.1601183431952666</c:v>
                </c:pt>
                <c:pt idx="1">
                  <c:v>10.5458661595581</c:v>
                </c:pt>
                <c:pt idx="2">
                  <c:v>5.2752230610844197</c:v>
                </c:pt>
                <c:pt idx="3">
                  <c:v>2.9783105022831049</c:v>
                </c:pt>
                <c:pt idx="4">
                  <c:v>5.0870842414479229</c:v>
                </c:pt>
                <c:pt idx="5">
                  <c:v>13.66571018651363</c:v>
                </c:pt>
                <c:pt idx="6">
                  <c:v>4.0783582089552226</c:v>
                </c:pt>
                <c:pt idx="7">
                  <c:v>9.7610097659848911</c:v>
                </c:pt>
                <c:pt idx="8">
                  <c:v>6.8429443209234062</c:v>
                </c:pt>
                <c:pt idx="9">
                  <c:v>8.4460558334046691</c:v>
                </c:pt>
                <c:pt idx="10">
                  <c:v>4.1528025705105271</c:v>
                </c:pt>
                <c:pt idx="11">
                  <c:v>4.4429833366793776</c:v>
                </c:pt>
                <c:pt idx="12">
                  <c:v>9.0083132793699399</c:v>
                </c:pt>
                <c:pt idx="13">
                  <c:v>3.78900091960063</c:v>
                </c:pt>
                <c:pt idx="14">
                  <c:v>2.2997061704211559</c:v>
                </c:pt>
                <c:pt idx="15">
                  <c:v>4.4528419737663958</c:v>
                </c:pt>
                <c:pt idx="16">
                  <c:v>9.5755258126195049</c:v>
                </c:pt>
                <c:pt idx="17">
                  <c:v>7.6420518938264239</c:v>
                </c:pt>
                <c:pt idx="18">
                  <c:v>4.584913556351836</c:v>
                </c:pt>
                <c:pt idx="19">
                  <c:v>3.7360863444392298</c:v>
                </c:pt>
                <c:pt idx="20">
                  <c:v>1.2295296983323909</c:v>
                </c:pt>
                <c:pt idx="21">
                  <c:v>4.2006390174162256</c:v>
                </c:pt>
                <c:pt idx="22">
                  <c:v>4.6636993076162216</c:v>
                </c:pt>
                <c:pt idx="23">
                  <c:v>3.4180611406581041</c:v>
                </c:pt>
                <c:pt idx="24">
                  <c:v>17.786075949367081</c:v>
                </c:pt>
                <c:pt idx="25">
                  <c:v>7.9855862998493619</c:v>
                </c:pt>
              </c:numCache>
            </c:numRef>
          </c:val>
        </c:ser>
        <c:ser>
          <c:idx val="2"/>
          <c:order val="1"/>
          <c:tx>
            <c:strRef>
              <c:f>PPT_Sofia!$I$2</c:f>
              <c:strCache>
                <c:ptCount val="1"/>
                <c:pt idx="0">
                  <c:v>Waste Bin_Estimates</c:v>
                </c:pt>
              </c:strCache>
            </c:strRef>
          </c:tx>
          <c:invertIfNegative val="0"/>
          <c:val>
            <c:numRef>
              <c:f>PPT_Sofia!$I$3:$I$28</c:f>
              <c:numCache>
                <c:formatCode>0.00</c:formatCode>
                <c:ptCount val="26"/>
                <c:pt idx="0">
                  <c:v>1.3140000000000001</c:v>
                </c:pt>
                <c:pt idx="1">
                  <c:v>1.538</c:v>
                </c:pt>
                <c:pt idx="2">
                  <c:v>1.389</c:v>
                </c:pt>
                <c:pt idx="3">
                  <c:v>1.4039999999999999</c:v>
                </c:pt>
                <c:pt idx="4">
                  <c:v>2.3239999999999998</c:v>
                </c:pt>
                <c:pt idx="5">
                  <c:v>0.63</c:v>
                </c:pt>
                <c:pt idx="6">
                  <c:v>3.7149999999999999</c:v>
                </c:pt>
                <c:pt idx="7">
                  <c:v>1.3140000000000001</c:v>
                </c:pt>
                <c:pt idx="8">
                  <c:v>1.002</c:v>
                </c:pt>
                <c:pt idx="9">
                  <c:v>1.403</c:v>
                </c:pt>
                <c:pt idx="10">
                  <c:v>1.4039999999999999</c:v>
                </c:pt>
                <c:pt idx="11">
                  <c:v>1.389</c:v>
                </c:pt>
                <c:pt idx="12">
                  <c:v>1.3140000000000001</c:v>
                </c:pt>
                <c:pt idx="13">
                  <c:v>0.78800000000000003</c:v>
                </c:pt>
                <c:pt idx="14">
                  <c:v>1.389</c:v>
                </c:pt>
                <c:pt idx="15">
                  <c:v>1.389</c:v>
                </c:pt>
                <c:pt idx="16">
                  <c:v>1.145</c:v>
                </c:pt>
                <c:pt idx="17">
                  <c:v>2.298</c:v>
                </c:pt>
                <c:pt idx="18">
                  <c:v>1.389</c:v>
                </c:pt>
                <c:pt idx="19">
                  <c:v>1.51</c:v>
                </c:pt>
                <c:pt idx="20">
                  <c:v>0.39500000000000002</c:v>
                </c:pt>
                <c:pt idx="21">
                  <c:v>1.4039999999999999</c:v>
                </c:pt>
                <c:pt idx="22">
                  <c:v>1.4039999999999999</c:v>
                </c:pt>
                <c:pt idx="23">
                  <c:v>0.98299999999999998</c:v>
                </c:pt>
                <c:pt idx="24">
                  <c:v>1.23</c:v>
                </c:pt>
                <c:pt idx="25">
                  <c:v>3.1219999999999999</c:v>
                </c:pt>
              </c:numCache>
            </c:numRef>
          </c:val>
        </c:ser>
        <c:ser>
          <c:idx val="3"/>
          <c:order val="2"/>
          <c:tx>
            <c:strRef>
              <c:f>PPT_Sofia!$J$2</c:f>
              <c:strCache>
                <c:ptCount val="1"/>
                <c:pt idx="0">
                  <c:v>Other Operators</c:v>
                </c:pt>
              </c:strCache>
            </c:strRef>
          </c:tx>
          <c:invertIfNegative val="0"/>
          <c:val>
            <c:numRef>
              <c:f>PPT_Sofia!$J$3:$J$28</c:f>
              <c:numCache>
                <c:formatCode>0.00</c:formatCode>
                <c:ptCount val="26"/>
                <c:pt idx="0">
                  <c:v>2.7480355029585799</c:v>
                </c:pt>
                <c:pt idx="1">
                  <c:v>3.163759847867428</c:v>
                </c:pt>
                <c:pt idx="2">
                  <c:v>1.5825669183253259</c:v>
                </c:pt>
                <c:pt idx="3">
                  <c:v>0.89349315068493096</c:v>
                </c:pt>
                <c:pt idx="4">
                  <c:v>1.526125272434379</c:v>
                </c:pt>
                <c:pt idx="5">
                  <c:v>4.099713055954088</c:v>
                </c:pt>
                <c:pt idx="6">
                  <c:v>1.223507462686567</c:v>
                </c:pt>
                <c:pt idx="7">
                  <c:v>2.9283029297954668</c:v>
                </c:pt>
                <c:pt idx="8">
                  <c:v>2.0528832962770229</c:v>
                </c:pt>
                <c:pt idx="9">
                  <c:v>2.5338167500213999</c:v>
                </c:pt>
                <c:pt idx="10">
                  <c:v>1.2458407711531589</c:v>
                </c:pt>
                <c:pt idx="11">
                  <c:v>1.3328950010038141</c:v>
                </c:pt>
                <c:pt idx="12">
                  <c:v>2.702493983810982</c:v>
                </c:pt>
                <c:pt idx="13">
                  <c:v>1.136700275880189</c:v>
                </c:pt>
                <c:pt idx="14">
                  <c:v>0.68991185112634701</c:v>
                </c:pt>
                <c:pt idx="15">
                  <c:v>1.3358525921299189</c:v>
                </c:pt>
                <c:pt idx="16">
                  <c:v>2.87265774378585</c:v>
                </c:pt>
                <c:pt idx="17">
                  <c:v>2.292615568147927</c:v>
                </c:pt>
                <c:pt idx="18">
                  <c:v>1.375474066905553</c:v>
                </c:pt>
                <c:pt idx="19">
                  <c:v>1.12082590333177</c:v>
                </c:pt>
                <c:pt idx="20">
                  <c:v>0.368858909499719</c:v>
                </c:pt>
                <c:pt idx="21">
                  <c:v>1.2601917052248679</c:v>
                </c:pt>
                <c:pt idx="22">
                  <c:v>1.399109792284867</c:v>
                </c:pt>
                <c:pt idx="23">
                  <c:v>1.0254183421974321</c:v>
                </c:pt>
                <c:pt idx="24">
                  <c:v>5.3358227848101301</c:v>
                </c:pt>
                <c:pt idx="25">
                  <c:v>2.395675889954803</c:v>
                </c:pt>
              </c:numCache>
            </c:numRef>
          </c:val>
        </c:ser>
        <c:ser>
          <c:idx val="4"/>
          <c:order val="3"/>
          <c:tx>
            <c:strRef>
              <c:f>PPT_Sofia!$L$2</c:f>
              <c:strCache>
                <c:ptCount val="1"/>
                <c:pt idx="0">
                  <c:v>GAP to POM or WG Future Target</c:v>
                </c:pt>
              </c:strCache>
            </c:strRef>
          </c:tx>
          <c:spPr>
            <a:noFill/>
            <a:ln>
              <a:solidFill>
                <a:schemeClr val="accent6"/>
              </a:solidFill>
            </a:ln>
          </c:spPr>
          <c:invertIfNegative val="0"/>
          <c:errBars>
            <c:errBarType val="plus"/>
            <c:errValType val="fixedVal"/>
            <c:noEndCap val="0"/>
            <c:val val="0.5"/>
          </c:errBars>
          <c:val>
            <c:numRef>
              <c:f>PPT_Sofia!$L$3:$L$28</c:f>
              <c:numCache>
                <c:formatCode>#,##0.00</c:formatCode>
                <c:ptCount val="26"/>
                <c:pt idx="0">
                  <c:v>4.2420862602144256</c:v>
                </c:pt>
                <c:pt idx="1">
                  <c:v>1.505361280851035</c:v>
                </c:pt>
                <c:pt idx="2">
                  <c:v>1.2189481425538899</c:v>
                </c:pt>
                <c:pt idx="3">
                  <c:v>7.29159954005865</c:v>
                </c:pt>
                <c:pt idx="4">
                  <c:v>2.62190104313339</c:v>
                </c:pt>
                <c:pt idx="5">
                  <c:v>1.23</c:v>
                </c:pt>
                <c:pt idx="6">
                  <c:v>2.2953928523333409</c:v>
                </c:pt>
                <c:pt idx="7">
                  <c:v>2.4260567878558801</c:v>
                </c:pt>
                <c:pt idx="8">
                  <c:v>7.0573979151249624</c:v>
                </c:pt>
                <c:pt idx="9">
                  <c:v>4.6101260219441969</c:v>
                </c:pt>
                <c:pt idx="10">
                  <c:v>5.4103724336931398</c:v>
                </c:pt>
                <c:pt idx="11">
                  <c:v>2.9532006758889282</c:v>
                </c:pt>
                <c:pt idx="12">
                  <c:v>2.4755134955103268</c:v>
                </c:pt>
                <c:pt idx="13">
                  <c:v>8.1778251115829299</c:v>
                </c:pt>
                <c:pt idx="14">
                  <c:v>4.5547719694164073</c:v>
                </c:pt>
                <c:pt idx="15">
                  <c:v>1.587911495280603</c:v>
                </c:pt>
                <c:pt idx="16">
                  <c:v>3.139728329091187</c:v>
                </c:pt>
                <c:pt idx="17">
                  <c:v>5.7232814543721977</c:v>
                </c:pt>
                <c:pt idx="18">
                  <c:v>0.89274931043157901</c:v>
                </c:pt>
                <c:pt idx="19">
                  <c:v>6.6431595285420837</c:v>
                </c:pt>
                <c:pt idx="20">
                  <c:v>5.570282075198441</c:v>
                </c:pt>
                <c:pt idx="21">
                  <c:v>2.2421643362018449</c:v>
                </c:pt>
                <c:pt idx="22">
                  <c:v>4.4854024167381024</c:v>
                </c:pt>
                <c:pt idx="23">
                  <c:v>8.5978488648966298</c:v>
                </c:pt>
                <c:pt idx="24">
                  <c:v>1.78</c:v>
                </c:pt>
                <c:pt idx="25">
                  <c:v>4.8214439587647142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971712"/>
        <c:axId val="127973248"/>
      </c:barChart>
      <c:catAx>
        <c:axId val="127971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27973248"/>
        <c:crosses val="autoZero"/>
        <c:auto val="1"/>
        <c:lblAlgn val="ctr"/>
        <c:lblOffset val="100"/>
        <c:noMultiLvlLbl val="0"/>
      </c:catAx>
      <c:valAx>
        <c:axId val="12797324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27971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9C5D9-94C9-4740-B0EC-4E831DB37D3E}" type="datetimeFigureOut">
              <a:rPr lang="it-IT" smtClean="0"/>
              <a:t>01/10/2015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7C13D-FD54-F146-A0A5-95C4C88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22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emplate>192 UNU_Prague_Final JH (2)</Template>
  <TotalTime>472</TotalTime>
  <Words>1416</Words>
  <Application>Microsoft Office PowerPoint</Application>
  <PresentationFormat>On-screen Show (4:3)</PresentationFormat>
  <Paragraphs>397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Vantaggio</vt:lpstr>
      <vt:lpstr>1_Vantaggio</vt:lpstr>
      <vt:lpstr>POM, WEEE Generated &amp; Flows in various EU Countries   Tallinn, October 1, 2015</vt:lpstr>
      <vt:lpstr>United Nations University SCYCLE Team </vt:lpstr>
      <vt:lpstr>The world of electronics</vt:lpstr>
      <vt:lpstr>Different products, unique approach</vt:lpstr>
      <vt:lpstr>To calculate WEEE Generated:</vt:lpstr>
      <vt:lpstr>Lifespan examples (year of sale is 2012)</vt:lpstr>
      <vt:lpstr>PowerPoint Presentation</vt:lpstr>
      <vt:lpstr>Global E-waste Monitor 2014 </vt:lpstr>
      <vt:lpstr>E-waste generation worldwide</vt:lpstr>
      <vt:lpstr>E-waste generated in 2014 (pro-capita)</vt:lpstr>
      <vt:lpstr>Domestic E-waste Generated 2014 (total)</vt:lpstr>
      <vt:lpstr>The Socio-economic impact</vt:lpstr>
      <vt:lpstr>EU country studies</vt:lpstr>
      <vt:lpstr>This is the Urban Mine (Data Belgium 2011) How much do you have at home? </vt:lpstr>
      <vt:lpstr>PowerPoint Presentation</vt:lpstr>
      <vt:lpstr>PowerPoint Presentation</vt:lpstr>
      <vt:lpstr>Country Studies: ITA, NLD, BEL, FRA</vt:lpstr>
      <vt:lpstr>Challenges under WEEE Recast</vt:lpstr>
      <vt:lpstr>PowerPoint Presentation</vt:lpstr>
      <vt:lpstr>EU context &amp; Member States role</vt:lpstr>
      <vt:lpstr>EU WEEE flows, 2012</vt:lpstr>
      <vt:lpstr>Tools and experiences from country studies UNU can assist in: </vt:lpstr>
      <vt:lpstr>Conclusions</vt:lpstr>
      <vt:lpstr>What UNU can offer:</vt:lpstr>
      <vt:lpstr>Extra slides</vt:lpstr>
      <vt:lpstr>Starting Point: Official Reported Performances (2012, Eurostat data)</vt:lpstr>
      <vt:lpstr>WEEE Ending up in Waste Bin  (from CWIT preliminary results)</vt:lpstr>
      <vt:lpstr>WEEE Collected by other operators (Estimates)</vt:lpstr>
      <vt:lpstr>Gap to Future Targets (?): POM or WG based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Kaisa Balde</dc:creator>
  <cp:lastModifiedBy>Jaco0742</cp:lastModifiedBy>
  <cp:revision>259</cp:revision>
  <dcterms:created xsi:type="dcterms:W3CDTF">2013-06-24T10:46:27Z</dcterms:created>
  <dcterms:modified xsi:type="dcterms:W3CDTF">2015-10-01T04:55:27Z</dcterms:modified>
</cp:coreProperties>
</file>